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2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401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15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13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46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2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21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21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39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65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8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04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4B6F3-3E4F-4C18-86C6-58997E656BCF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E856-07DA-49A6-9321-692326414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A1D2A6-3053-43C9-BC29-D389D616178D}"/>
              </a:ext>
            </a:extLst>
          </p:cNvPr>
          <p:cNvSpPr/>
          <p:nvPr/>
        </p:nvSpPr>
        <p:spPr>
          <a:xfrm>
            <a:off x="428977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798145-9CB4-424A-89A0-C8DE2E623167}"/>
              </a:ext>
            </a:extLst>
          </p:cNvPr>
          <p:cNvSpPr/>
          <p:nvPr/>
        </p:nvSpPr>
        <p:spPr>
          <a:xfrm>
            <a:off x="4837289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56B000-7049-4E12-ABB6-C2E932E9C0C6}"/>
              </a:ext>
            </a:extLst>
          </p:cNvPr>
          <p:cNvCxnSpPr>
            <a:cxnSpLocks/>
          </p:cNvCxnSpPr>
          <p:nvPr/>
        </p:nvCxnSpPr>
        <p:spPr>
          <a:xfrm>
            <a:off x="428977" y="4730045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8C7C44-3F45-4EAC-8AD2-A0FE6562CA39}"/>
              </a:ext>
            </a:extLst>
          </p:cNvPr>
          <p:cNvCxnSpPr>
            <a:cxnSpLocks/>
          </p:cNvCxnSpPr>
          <p:nvPr/>
        </p:nvCxnSpPr>
        <p:spPr>
          <a:xfrm>
            <a:off x="428977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F29128-05CF-46E9-964A-33EFC0D834EB}"/>
              </a:ext>
            </a:extLst>
          </p:cNvPr>
          <p:cNvCxnSpPr>
            <a:cxnSpLocks/>
          </p:cNvCxnSpPr>
          <p:nvPr/>
        </p:nvCxnSpPr>
        <p:spPr>
          <a:xfrm>
            <a:off x="428977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E2C1D1-30A0-4A4D-9033-C25A27A69D9E}"/>
              </a:ext>
            </a:extLst>
          </p:cNvPr>
          <p:cNvCxnSpPr>
            <a:cxnSpLocks/>
          </p:cNvCxnSpPr>
          <p:nvPr/>
        </p:nvCxnSpPr>
        <p:spPr>
          <a:xfrm>
            <a:off x="4837288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B0BF35-59D0-4F99-802A-090627FBFC53}"/>
              </a:ext>
            </a:extLst>
          </p:cNvPr>
          <p:cNvCxnSpPr>
            <a:cxnSpLocks/>
          </p:cNvCxnSpPr>
          <p:nvPr/>
        </p:nvCxnSpPr>
        <p:spPr>
          <a:xfrm>
            <a:off x="4837288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7B5499-45F7-473E-951B-B80BB5D2329D}"/>
              </a:ext>
            </a:extLst>
          </p:cNvPr>
          <p:cNvCxnSpPr>
            <a:cxnSpLocks/>
          </p:cNvCxnSpPr>
          <p:nvPr/>
        </p:nvCxnSpPr>
        <p:spPr>
          <a:xfrm>
            <a:off x="4837289" y="4724401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149A95B-7F8C-47FB-AC82-143A88E94B5F}"/>
              </a:ext>
            </a:extLst>
          </p:cNvPr>
          <p:cNvSpPr txBox="1"/>
          <p:nvPr/>
        </p:nvSpPr>
        <p:spPr>
          <a:xfrm>
            <a:off x="4837288" y="320679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F9DF0A-8EA0-4643-A42E-0638EC36CD8C}"/>
              </a:ext>
            </a:extLst>
          </p:cNvPr>
          <p:cNvSpPr txBox="1"/>
          <p:nvPr/>
        </p:nvSpPr>
        <p:spPr>
          <a:xfrm>
            <a:off x="428977" y="328557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A90256-F330-4353-B16D-EDB8F53AA1A2}"/>
              </a:ext>
            </a:extLst>
          </p:cNvPr>
          <p:cNvCxnSpPr>
            <a:cxnSpLocks/>
          </p:cNvCxnSpPr>
          <p:nvPr/>
        </p:nvCxnSpPr>
        <p:spPr>
          <a:xfrm>
            <a:off x="5802490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B70E46-A344-40C8-9769-AB9F83F0769C}"/>
              </a:ext>
            </a:extLst>
          </p:cNvPr>
          <p:cNvCxnSpPr>
            <a:cxnSpLocks/>
          </p:cNvCxnSpPr>
          <p:nvPr/>
        </p:nvCxnSpPr>
        <p:spPr>
          <a:xfrm>
            <a:off x="1382889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800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A1D2A6-3053-43C9-BC29-D389D616178D}"/>
              </a:ext>
            </a:extLst>
          </p:cNvPr>
          <p:cNvSpPr/>
          <p:nvPr/>
        </p:nvSpPr>
        <p:spPr>
          <a:xfrm>
            <a:off x="428977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798145-9CB4-424A-89A0-C8DE2E623167}"/>
              </a:ext>
            </a:extLst>
          </p:cNvPr>
          <p:cNvSpPr/>
          <p:nvPr/>
        </p:nvSpPr>
        <p:spPr>
          <a:xfrm>
            <a:off x="4837289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56B000-7049-4E12-ABB6-C2E932E9C0C6}"/>
              </a:ext>
            </a:extLst>
          </p:cNvPr>
          <p:cNvCxnSpPr>
            <a:cxnSpLocks/>
          </p:cNvCxnSpPr>
          <p:nvPr/>
        </p:nvCxnSpPr>
        <p:spPr>
          <a:xfrm>
            <a:off x="428977" y="4730045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8C7C44-3F45-4EAC-8AD2-A0FE6562CA39}"/>
              </a:ext>
            </a:extLst>
          </p:cNvPr>
          <p:cNvCxnSpPr>
            <a:cxnSpLocks/>
          </p:cNvCxnSpPr>
          <p:nvPr/>
        </p:nvCxnSpPr>
        <p:spPr>
          <a:xfrm>
            <a:off x="428977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F29128-05CF-46E9-964A-33EFC0D834EB}"/>
              </a:ext>
            </a:extLst>
          </p:cNvPr>
          <p:cNvCxnSpPr>
            <a:cxnSpLocks/>
          </p:cNvCxnSpPr>
          <p:nvPr/>
        </p:nvCxnSpPr>
        <p:spPr>
          <a:xfrm>
            <a:off x="428977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E2C1D1-30A0-4A4D-9033-C25A27A69D9E}"/>
              </a:ext>
            </a:extLst>
          </p:cNvPr>
          <p:cNvCxnSpPr>
            <a:cxnSpLocks/>
          </p:cNvCxnSpPr>
          <p:nvPr/>
        </p:nvCxnSpPr>
        <p:spPr>
          <a:xfrm>
            <a:off x="4837288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B0BF35-59D0-4F99-802A-090627FBFC53}"/>
              </a:ext>
            </a:extLst>
          </p:cNvPr>
          <p:cNvCxnSpPr>
            <a:cxnSpLocks/>
          </p:cNvCxnSpPr>
          <p:nvPr/>
        </p:nvCxnSpPr>
        <p:spPr>
          <a:xfrm>
            <a:off x="4837288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7B5499-45F7-473E-951B-B80BB5D2329D}"/>
              </a:ext>
            </a:extLst>
          </p:cNvPr>
          <p:cNvCxnSpPr>
            <a:cxnSpLocks/>
          </p:cNvCxnSpPr>
          <p:nvPr/>
        </p:nvCxnSpPr>
        <p:spPr>
          <a:xfrm>
            <a:off x="4837289" y="4724401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149A95B-7F8C-47FB-AC82-143A88E94B5F}"/>
              </a:ext>
            </a:extLst>
          </p:cNvPr>
          <p:cNvSpPr txBox="1"/>
          <p:nvPr/>
        </p:nvSpPr>
        <p:spPr>
          <a:xfrm>
            <a:off x="4837288" y="320679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F9DF0A-8EA0-4643-A42E-0638EC36CD8C}"/>
              </a:ext>
            </a:extLst>
          </p:cNvPr>
          <p:cNvSpPr txBox="1"/>
          <p:nvPr/>
        </p:nvSpPr>
        <p:spPr>
          <a:xfrm>
            <a:off x="428977" y="328557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A90256-F330-4353-B16D-EDB8F53AA1A2}"/>
              </a:ext>
            </a:extLst>
          </p:cNvPr>
          <p:cNvCxnSpPr>
            <a:cxnSpLocks/>
          </p:cNvCxnSpPr>
          <p:nvPr/>
        </p:nvCxnSpPr>
        <p:spPr>
          <a:xfrm>
            <a:off x="5802490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B70E46-A344-40C8-9769-AB9F83F0769C}"/>
              </a:ext>
            </a:extLst>
          </p:cNvPr>
          <p:cNvCxnSpPr>
            <a:cxnSpLocks/>
          </p:cNvCxnSpPr>
          <p:nvPr/>
        </p:nvCxnSpPr>
        <p:spPr>
          <a:xfrm>
            <a:off x="1382889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606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A1D2A6-3053-43C9-BC29-D389D616178D}"/>
              </a:ext>
            </a:extLst>
          </p:cNvPr>
          <p:cNvSpPr/>
          <p:nvPr/>
        </p:nvSpPr>
        <p:spPr>
          <a:xfrm>
            <a:off x="428977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798145-9CB4-424A-89A0-C8DE2E623167}"/>
              </a:ext>
            </a:extLst>
          </p:cNvPr>
          <p:cNvSpPr/>
          <p:nvPr/>
        </p:nvSpPr>
        <p:spPr>
          <a:xfrm>
            <a:off x="4837289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56B000-7049-4E12-ABB6-C2E932E9C0C6}"/>
              </a:ext>
            </a:extLst>
          </p:cNvPr>
          <p:cNvCxnSpPr>
            <a:cxnSpLocks/>
          </p:cNvCxnSpPr>
          <p:nvPr/>
        </p:nvCxnSpPr>
        <p:spPr>
          <a:xfrm>
            <a:off x="428977" y="4730045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8C7C44-3F45-4EAC-8AD2-A0FE6562CA39}"/>
              </a:ext>
            </a:extLst>
          </p:cNvPr>
          <p:cNvCxnSpPr>
            <a:cxnSpLocks/>
          </p:cNvCxnSpPr>
          <p:nvPr/>
        </p:nvCxnSpPr>
        <p:spPr>
          <a:xfrm>
            <a:off x="428977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F29128-05CF-46E9-964A-33EFC0D834EB}"/>
              </a:ext>
            </a:extLst>
          </p:cNvPr>
          <p:cNvCxnSpPr>
            <a:cxnSpLocks/>
          </p:cNvCxnSpPr>
          <p:nvPr/>
        </p:nvCxnSpPr>
        <p:spPr>
          <a:xfrm>
            <a:off x="428977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E2C1D1-30A0-4A4D-9033-C25A27A69D9E}"/>
              </a:ext>
            </a:extLst>
          </p:cNvPr>
          <p:cNvCxnSpPr>
            <a:cxnSpLocks/>
          </p:cNvCxnSpPr>
          <p:nvPr/>
        </p:nvCxnSpPr>
        <p:spPr>
          <a:xfrm>
            <a:off x="4837288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B0BF35-59D0-4F99-802A-090627FBFC53}"/>
              </a:ext>
            </a:extLst>
          </p:cNvPr>
          <p:cNvCxnSpPr>
            <a:cxnSpLocks/>
          </p:cNvCxnSpPr>
          <p:nvPr/>
        </p:nvCxnSpPr>
        <p:spPr>
          <a:xfrm>
            <a:off x="4837288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7B5499-45F7-473E-951B-B80BB5D2329D}"/>
              </a:ext>
            </a:extLst>
          </p:cNvPr>
          <p:cNvCxnSpPr>
            <a:cxnSpLocks/>
          </p:cNvCxnSpPr>
          <p:nvPr/>
        </p:nvCxnSpPr>
        <p:spPr>
          <a:xfrm>
            <a:off x="4837289" y="4724401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149A95B-7F8C-47FB-AC82-143A88E94B5F}"/>
              </a:ext>
            </a:extLst>
          </p:cNvPr>
          <p:cNvSpPr txBox="1"/>
          <p:nvPr/>
        </p:nvSpPr>
        <p:spPr>
          <a:xfrm>
            <a:off x="4837288" y="320679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F9DF0A-8EA0-4643-A42E-0638EC36CD8C}"/>
              </a:ext>
            </a:extLst>
          </p:cNvPr>
          <p:cNvSpPr txBox="1"/>
          <p:nvPr/>
        </p:nvSpPr>
        <p:spPr>
          <a:xfrm>
            <a:off x="428977" y="328557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A90256-F330-4353-B16D-EDB8F53AA1A2}"/>
              </a:ext>
            </a:extLst>
          </p:cNvPr>
          <p:cNvCxnSpPr>
            <a:cxnSpLocks/>
          </p:cNvCxnSpPr>
          <p:nvPr/>
        </p:nvCxnSpPr>
        <p:spPr>
          <a:xfrm>
            <a:off x="5802490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B70E46-A344-40C8-9769-AB9F83F0769C}"/>
              </a:ext>
            </a:extLst>
          </p:cNvPr>
          <p:cNvCxnSpPr>
            <a:cxnSpLocks/>
          </p:cNvCxnSpPr>
          <p:nvPr/>
        </p:nvCxnSpPr>
        <p:spPr>
          <a:xfrm>
            <a:off x="1382889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532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8A1D2A6-3053-43C9-BC29-D389D616178D}"/>
              </a:ext>
            </a:extLst>
          </p:cNvPr>
          <p:cNvSpPr/>
          <p:nvPr/>
        </p:nvSpPr>
        <p:spPr>
          <a:xfrm>
            <a:off x="428977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798145-9CB4-424A-89A0-C8DE2E623167}"/>
              </a:ext>
            </a:extLst>
          </p:cNvPr>
          <p:cNvSpPr/>
          <p:nvPr/>
        </p:nvSpPr>
        <p:spPr>
          <a:xfrm>
            <a:off x="4837289" y="790222"/>
            <a:ext cx="3793067" cy="32963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156B000-7049-4E12-ABB6-C2E932E9C0C6}"/>
              </a:ext>
            </a:extLst>
          </p:cNvPr>
          <p:cNvCxnSpPr>
            <a:cxnSpLocks/>
          </p:cNvCxnSpPr>
          <p:nvPr/>
        </p:nvCxnSpPr>
        <p:spPr>
          <a:xfrm>
            <a:off x="428977" y="4730045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8C7C44-3F45-4EAC-8AD2-A0FE6562CA39}"/>
              </a:ext>
            </a:extLst>
          </p:cNvPr>
          <p:cNvCxnSpPr>
            <a:cxnSpLocks/>
          </p:cNvCxnSpPr>
          <p:nvPr/>
        </p:nvCxnSpPr>
        <p:spPr>
          <a:xfrm>
            <a:off x="428977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7F29128-05CF-46E9-964A-33EFC0D834EB}"/>
              </a:ext>
            </a:extLst>
          </p:cNvPr>
          <p:cNvCxnSpPr>
            <a:cxnSpLocks/>
          </p:cNvCxnSpPr>
          <p:nvPr/>
        </p:nvCxnSpPr>
        <p:spPr>
          <a:xfrm>
            <a:off x="428977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3E2C1D1-30A0-4A4D-9033-C25A27A69D9E}"/>
              </a:ext>
            </a:extLst>
          </p:cNvPr>
          <p:cNvCxnSpPr>
            <a:cxnSpLocks/>
          </p:cNvCxnSpPr>
          <p:nvPr/>
        </p:nvCxnSpPr>
        <p:spPr>
          <a:xfrm>
            <a:off x="4837288" y="58307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B0BF35-59D0-4F99-802A-090627FBFC53}"/>
              </a:ext>
            </a:extLst>
          </p:cNvPr>
          <p:cNvCxnSpPr>
            <a:cxnSpLocks/>
          </p:cNvCxnSpPr>
          <p:nvPr/>
        </p:nvCxnSpPr>
        <p:spPr>
          <a:xfrm>
            <a:off x="4837288" y="5271912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7B5499-45F7-473E-951B-B80BB5D2329D}"/>
              </a:ext>
            </a:extLst>
          </p:cNvPr>
          <p:cNvCxnSpPr>
            <a:cxnSpLocks/>
          </p:cNvCxnSpPr>
          <p:nvPr/>
        </p:nvCxnSpPr>
        <p:spPr>
          <a:xfrm>
            <a:off x="4837289" y="4724401"/>
            <a:ext cx="37930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149A95B-7F8C-47FB-AC82-143A88E94B5F}"/>
              </a:ext>
            </a:extLst>
          </p:cNvPr>
          <p:cNvSpPr txBox="1"/>
          <p:nvPr/>
        </p:nvSpPr>
        <p:spPr>
          <a:xfrm>
            <a:off x="4837288" y="320679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F9DF0A-8EA0-4643-A42E-0638EC36CD8C}"/>
              </a:ext>
            </a:extLst>
          </p:cNvPr>
          <p:cNvSpPr txBox="1"/>
          <p:nvPr/>
        </p:nvSpPr>
        <p:spPr>
          <a:xfrm>
            <a:off x="428977" y="328557"/>
            <a:ext cx="1185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Scene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A90256-F330-4353-B16D-EDB8F53AA1A2}"/>
              </a:ext>
            </a:extLst>
          </p:cNvPr>
          <p:cNvCxnSpPr>
            <a:cxnSpLocks/>
          </p:cNvCxnSpPr>
          <p:nvPr/>
        </p:nvCxnSpPr>
        <p:spPr>
          <a:xfrm>
            <a:off x="5802490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B70E46-A344-40C8-9769-AB9F83F0769C}"/>
              </a:ext>
            </a:extLst>
          </p:cNvPr>
          <p:cNvCxnSpPr>
            <a:cxnSpLocks/>
          </p:cNvCxnSpPr>
          <p:nvPr/>
        </p:nvCxnSpPr>
        <p:spPr>
          <a:xfrm>
            <a:off x="1382889" y="654757"/>
            <a:ext cx="13320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23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Susan</cp:lastModifiedBy>
  <cp:revision>1</cp:revision>
  <dcterms:created xsi:type="dcterms:W3CDTF">2018-05-28T16:43:26Z</dcterms:created>
  <dcterms:modified xsi:type="dcterms:W3CDTF">2018-05-28T16:53:06Z</dcterms:modified>
</cp:coreProperties>
</file>