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8" r:id="rId3"/>
    <p:sldId id="277" r:id="rId4"/>
    <p:sldId id="282" r:id="rId5"/>
    <p:sldId id="283" r:id="rId6"/>
    <p:sldId id="279" r:id="rId7"/>
    <p:sldId id="280" r:id="rId8"/>
    <p:sldId id="281" r:id="rId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66" autoAdjust="0"/>
  </p:normalViewPr>
  <p:slideViewPr>
    <p:cSldViewPr>
      <p:cViewPr varScale="1">
        <p:scale>
          <a:sx n="65" d="100"/>
          <a:sy n="65" d="100"/>
        </p:scale>
        <p:origin x="84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33017-6C0D-45D8-80FD-F619CD8687F4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F229D-6A9B-4632-A5AD-E07DF2D23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40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F229D-6A9B-4632-A5AD-E07DF2D230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21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00200"/>
            <a:ext cx="8153400" cy="1981200"/>
          </a:xfrm>
        </p:spPr>
        <p:txBody>
          <a:bodyPr/>
          <a:lstStyle/>
          <a:p>
            <a:pPr eaLnBrk="1" hangingPunct="1"/>
            <a:r>
              <a:rPr lang="en-US" smtClean="0"/>
              <a:t>CompSci 101</a:t>
            </a:r>
            <a:br>
              <a:rPr lang="en-US" smtClean="0"/>
            </a:br>
            <a:r>
              <a:rPr lang="en-US" smtClean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419600" y="3733800"/>
            <a:ext cx="306526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smtClean="0"/>
              <a:t>September 16, </a:t>
            </a:r>
            <a:r>
              <a:rPr lang="en-US" sz="2800" dirty="0"/>
              <a:t>2014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1371600" cy="1143000"/>
          </a:xfrm>
        </p:spPr>
        <p:txBody>
          <a:bodyPr/>
          <a:lstStyle/>
          <a:p>
            <a:r>
              <a:rPr lang="en-US" dirty="0" err="1" smtClean="0"/>
              <a:t>xkcd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0"/>
            <a:ext cx="4600575" cy="682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447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Reading for next time on the calendar page</a:t>
            </a:r>
          </a:p>
          <a:p>
            <a:pPr lvl="1" eaLnBrk="1" hangingPunct="1"/>
            <a:r>
              <a:rPr lang="en-US" dirty="0" smtClean="0"/>
              <a:t>RQ 6</a:t>
            </a:r>
            <a:endParaRPr lang="en-US" dirty="0" smtClean="0"/>
          </a:p>
          <a:p>
            <a:pPr eaLnBrk="1" hangingPunct="1"/>
            <a:r>
              <a:rPr lang="en-US" dirty="0" smtClean="0"/>
              <a:t>APT-2 due today</a:t>
            </a:r>
            <a:endParaRPr lang="en-US" dirty="0" smtClean="0"/>
          </a:p>
          <a:p>
            <a:pPr lvl="1" eaLnBrk="1" hangingPunct="1"/>
            <a:r>
              <a:rPr lang="en-US" dirty="0" smtClean="0"/>
              <a:t>Assignment 3 due Thursday</a:t>
            </a:r>
          </a:p>
          <a:p>
            <a:pPr lvl="1" eaLnBrk="1" hangingPunct="1"/>
            <a:r>
              <a:rPr lang="en-US" dirty="0" smtClean="0"/>
              <a:t>APT-3 out today, due in a week</a:t>
            </a:r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Finish lecture notes from last time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forms for APTS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APT Emphasize:</a:t>
            </a:r>
          </a:p>
          <a:p>
            <a:pPr marL="0" indent="0">
              <a:buNone/>
            </a:pPr>
            <a:r>
              <a:rPr lang="en-US" b="1" dirty="0" smtClean="0"/>
              <a:t>     </a:t>
            </a:r>
            <a:r>
              <a:rPr lang="en-US" dirty="0" smtClean="0"/>
              <a:t>www.bit.ly/101fall14-0916-01</a:t>
            </a:r>
          </a:p>
          <a:p>
            <a:r>
              <a:rPr lang="en-US" dirty="0" smtClean="0"/>
              <a:t>APT Pancakes:</a:t>
            </a:r>
          </a:p>
          <a:p>
            <a:pPr marL="0" indent="0">
              <a:buNone/>
            </a:pPr>
            <a:r>
              <a:rPr lang="en-US" dirty="0" smtClean="0"/>
              <a:t>     www.bit.ly/101fall14-0916-02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983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413"/>
            <a:ext cx="7772400" cy="1143000"/>
          </a:xfrm>
        </p:spPr>
        <p:txBody>
          <a:bodyPr/>
          <a:lstStyle/>
          <a:p>
            <a:r>
              <a:rPr lang="en-US" dirty="0" smtClean="0"/>
              <a:t>Compare Ifs</a:t>
            </a:r>
            <a:r>
              <a:rPr lang="en-US" smtClean="0"/>
              <a:t/>
            </a:r>
            <a:br>
              <a:rPr lang="en-US" smtClean="0"/>
            </a:b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308402"/>
            <a:ext cx="4672351" cy="4273762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6555" y="3687094"/>
            <a:ext cx="4817087" cy="2794819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3733800" y="3662514"/>
            <a:ext cx="0" cy="2819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733800" y="3657600"/>
            <a:ext cx="464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847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Dissect the 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 VARIABLE in STRUCTURE: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BODY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Repeat the BODY with the VARIABLE equal to each item in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042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the structure be? Variable be?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 → Variable</a:t>
            </a:r>
          </a:p>
          <a:p>
            <a:r>
              <a:rPr lang="en-US" dirty="0" smtClean="0"/>
              <a:t>String </a:t>
            </a:r>
            <a:r>
              <a:rPr lang="en-US" dirty="0"/>
              <a:t>→</a:t>
            </a:r>
            <a:r>
              <a:rPr lang="en-US" dirty="0" smtClean="0"/>
              <a:t> character</a:t>
            </a:r>
          </a:p>
          <a:p>
            <a:r>
              <a:rPr lang="en-US" dirty="0" smtClean="0"/>
              <a:t>List  →  item in list</a:t>
            </a:r>
          </a:p>
          <a:p>
            <a:endParaRPr lang="en-US" dirty="0"/>
          </a:p>
          <a:p>
            <a:r>
              <a:rPr lang="en-US" dirty="0" smtClean="0"/>
              <a:t>There are other types of structures we will see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357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2286000"/>
            <a:ext cx="7825854" cy="404105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585019" y="1143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9pPr>
          </a:lstStyle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99389639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1574</TotalTime>
  <Words>112</Words>
  <Application>Microsoft Office PowerPoint</Application>
  <PresentationFormat>On-screen Show (4:3)</PresentationFormat>
  <Paragraphs>33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Default Design</vt:lpstr>
      <vt:lpstr>CompSci 101 Introduction to Computer Science</vt:lpstr>
      <vt:lpstr>xkcd</vt:lpstr>
      <vt:lpstr>Announcements</vt:lpstr>
      <vt:lpstr>Online forms for APTS</vt:lpstr>
      <vt:lpstr>Compare Ifs </vt:lpstr>
      <vt:lpstr>Dissect the for loop</vt:lpstr>
      <vt:lpstr>What can the structure be? Variable be?</vt:lpstr>
      <vt:lpstr>Examples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50</cp:revision>
  <dcterms:created xsi:type="dcterms:W3CDTF">2005-08-25T14:18:45Z</dcterms:created>
  <dcterms:modified xsi:type="dcterms:W3CDTF">2014-09-16T13:15:57Z</dcterms:modified>
</cp:coreProperties>
</file>