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80" r:id="rId4"/>
    <p:sldId id="279" r:id="rId5"/>
    <p:sldId id="281" r:id="rId6"/>
    <p:sldId id="287" r:id="rId7"/>
    <p:sldId id="286" r:id="rId8"/>
    <p:sldId id="282" r:id="rId9"/>
    <p:sldId id="278" r:id="rId10"/>
    <p:sldId id="285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BE6B8-A791-48B4-989E-31A3E9687A8D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15F71-73F6-457B-BBF0-DD58B0B1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5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r>
              <a:rPr lang="en-US" baseline="0" dirty="0" smtClean="0"/>
              <a:t> is the update? What does this 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15F71-73F6-457B-BBF0-DD58B0B171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7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President of ACM at Duke, UTA for several</a:t>
            </a:r>
            <a:r>
              <a:rPr lang="en-US" baseline="0" dirty="0" smtClean="0"/>
              <a:t> semesters including teaching,</a:t>
            </a:r>
          </a:p>
          <a:p>
            <a:r>
              <a:rPr lang="en-US" baseline="0" dirty="0" smtClean="0"/>
              <a:t>Now works for a startup company.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15F71-73F6-457B-BBF0-DD58B0B171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5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3065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September 23,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vowels are: </a:t>
            </a:r>
            <a:r>
              <a:rPr lang="en-US" dirty="0" err="1" smtClean="0"/>
              <a:t>aeiou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 err="1" smtClean="0"/>
              <a:t>vowelsOnly</a:t>
            </a:r>
            <a:r>
              <a:rPr lang="en-US" dirty="0" smtClean="0"/>
              <a:t>(word)</a:t>
            </a:r>
          </a:p>
          <a:p>
            <a:pPr lvl="1"/>
            <a:r>
              <a:rPr lang="en-US" dirty="0" smtClean="0"/>
              <a:t>Returns word with only the vowels</a:t>
            </a:r>
          </a:p>
          <a:p>
            <a:r>
              <a:rPr lang="en-US" dirty="0" smtClean="0"/>
              <a:t>Write </a:t>
            </a:r>
            <a:r>
              <a:rPr lang="en-US" dirty="0" err="1" smtClean="0"/>
              <a:t>allVowels</a:t>
            </a:r>
            <a:r>
              <a:rPr lang="en-US" dirty="0" smtClean="0"/>
              <a:t>(word)</a:t>
            </a:r>
          </a:p>
          <a:p>
            <a:pPr lvl="1"/>
            <a:r>
              <a:rPr lang="en-US" dirty="0" smtClean="0"/>
              <a:t>- return true if word is all vowels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1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</a:t>
            </a:r>
            <a:r>
              <a:rPr lang="en-US" dirty="0" smtClean="0"/>
              <a:t>for next time on calendar page</a:t>
            </a:r>
          </a:p>
          <a:p>
            <a:pPr lvl="1" eaLnBrk="1" hangingPunct="1"/>
            <a:r>
              <a:rPr lang="en-US" dirty="0" smtClean="0"/>
              <a:t>No Reading Quiz </a:t>
            </a:r>
            <a:r>
              <a:rPr lang="en-US" dirty="0" err="1" smtClean="0"/>
              <a:t>til</a:t>
            </a:r>
            <a:r>
              <a:rPr lang="en-US" dirty="0" smtClean="0"/>
              <a:t> after the exam</a:t>
            </a:r>
          </a:p>
          <a:p>
            <a:pPr lvl="1" eaLnBrk="1" hangingPunct="1"/>
            <a:r>
              <a:rPr lang="en-US" dirty="0" smtClean="0"/>
              <a:t>Must finish all RQ by Thursday!!</a:t>
            </a:r>
            <a:endParaRPr lang="en-US" dirty="0" smtClean="0"/>
          </a:p>
          <a:p>
            <a:pPr eaLnBrk="1" hangingPunct="1"/>
            <a:r>
              <a:rPr lang="en-US" dirty="0" smtClean="0"/>
              <a:t>Assignment </a:t>
            </a:r>
            <a:r>
              <a:rPr lang="en-US" dirty="0" smtClean="0"/>
              <a:t>4 </a:t>
            </a:r>
            <a:r>
              <a:rPr lang="en-US" dirty="0" smtClean="0"/>
              <a:t>due </a:t>
            </a:r>
            <a:r>
              <a:rPr lang="en-US" dirty="0" smtClean="0"/>
              <a:t>Thursday</a:t>
            </a:r>
            <a:endParaRPr lang="en-US" dirty="0" smtClean="0"/>
          </a:p>
          <a:p>
            <a:pPr eaLnBrk="1" hangingPunct="1"/>
            <a:r>
              <a:rPr lang="en-US" dirty="0" smtClean="0"/>
              <a:t>APT 3 </a:t>
            </a:r>
            <a:r>
              <a:rPr lang="en-US" dirty="0" smtClean="0"/>
              <a:t>is due </a:t>
            </a:r>
            <a:r>
              <a:rPr lang="en-US" dirty="0" smtClean="0"/>
              <a:t>today</a:t>
            </a:r>
          </a:p>
          <a:p>
            <a:pPr eaLnBrk="1" hangingPunct="1"/>
            <a:r>
              <a:rPr lang="en-US" dirty="0" smtClean="0"/>
              <a:t>Exam 1 is in one week – Sept 30</a:t>
            </a:r>
          </a:p>
          <a:p>
            <a:pPr lvl="1" eaLnBrk="1" hangingPunct="1"/>
            <a:r>
              <a:rPr lang="en-US" dirty="0" smtClean="0"/>
              <a:t>Do the Practice Test by class Thursday</a:t>
            </a:r>
          </a:p>
          <a:p>
            <a:pPr lvl="1" eaLnBrk="1" hangingPunct="1"/>
            <a:r>
              <a:rPr lang="en-US" dirty="0" smtClean="0"/>
              <a:t>Fill out form on course web page if you have accommodations and/or cannot take the exam</a:t>
            </a:r>
          </a:p>
          <a:p>
            <a:pPr lvl="1" eaLnBrk="1" hangingPunct="1"/>
            <a:r>
              <a:rPr lang="en-US" dirty="0" smtClean="0"/>
              <a:t>One week for </a:t>
            </a:r>
            <a:r>
              <a:rPr lang="en-US" dirty="0" err="1" smtClean="0"/>
              <a:t>Regrade</a:t>
            </a:r>
            <a:r>
              <a:rPr lang="en-US" dirty="0" smtClean="0"/>
              <a:t> request</a:t>
            </a:r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Run the program</a:t>
            </a:r>
          </a:p>
          <a:p>
            <a:r>
              <a:rPr lang="en-US" dirty="0" smtClean="0"/>
              <a:t>Create the simple text file</a:t>
            </a:r>
          </a:p>
          <a:p>
            <a:r>
              <a:rPr lang="en-US" dirty="0" smtClean="0"/>
              <a:t>Modify transform method</a:t>
            </a:r>
          </a:p>
          <a:p>
            <a:pPr lvl="1"/>
            <a:r>
              <a:rPr lang="en-US" dirty="0" smtClean="0"/>
              <a:t>Apply transformation to every word in list of lists</a:t>
            </a:r>
          </a:p>
          <a:p>
            <a:r>
              <a:rPr lang="en-US" dirty="0" smtClean="0"/>
              <a:t>Modify </a:t>
            </a:r>
            <a:r>
              <a:rPr lang="en-US" dirty="0" err="1" smtClean="0"/>
              <a:t>write_words</a:t>
            </a:r>
            <a:r>
              <a:rPr lang="en-US" dirty="0" smtClean="0"/>
              <a:t> – write to file</a:t>
            </a:r>
          </a:p>
          <a:p>
            <a:r>
              <a:rPr lang="en-US" dirty="0" smtClean="0"/>
              <a:t>Modify transformations (pig-</a:t>
            </a:r>
            <a:r>
              <a:rPr lang="en-US" dirty="0" err="1" smtClean="0"/>
              <a:t>latin</a:t>
            </a:r>
            <a:r>
              <a:rPr lang="en-US" dirty="0" smtClean="0"/>
              <a:t>, rot13,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4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Passing Functions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upperWord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(word):</a:t>
            </a:r>
          </a:p>
          <a:p>
            <a:pPr marL="457200" lvl="1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word.upper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(word):</a:t>
            </a:r>
          </a:p>
          <a:p>
            <a:pPr marL="457200" lvl="1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eturn word +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transformWord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word):</a:t>
            </a:r>
          </a:p>
          <a:p>
            <a:pPr marL="457200" lvl="1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(word)</a:t>
            </a:r>
          </a:p>
          <a:p>
            <a:pPr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transformWord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upperWord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“train”)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transformWord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argWord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“truck”)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6 Fall 2011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F965FB2-16CD-4DD6-ADBC-46C7F49C65E8}" type="slidenum">
              <a:rPr lang="en-US" sz="1400"/>
              <a:pPr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9608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mtClean="0"/>
              <a:t>While loops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772400" cy="5867400"/>
          </a:xfrm>
        </p:spPr>
        <p:txBody>
          <a:bodyPr/>
          <a:lstStyle/>
          <a:p>
            <a:r>
              <a:rPr lang="en-US" dirty="0" smtClean="0"/>
              <a:t>Repetition when you stop a loop based on a </a:t>
            </a:r>
            <a:r>
              <a:rPr lang="en-US" dirty="0" smtClean="0"/>
              <a:t>condition</a:t>
            </a:r>
          </a:p>
          <a:p>
            <a:r>
              <a:rPr lang="en-US" dirty="0"/>
              <a:t> </a:t>
            </a:r>
            <a:r>
              <a:rPr lang="en-US" dirty="0" smtClean="0"/>
              <a:t>   while CONDITION: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BODY</a:t>
            </a:r>
            <a:endParaRPr lang="en-US" dirty="0" smtClean="0"/>
          </a:p>
          <a:p>
            <a:pPr lvl="1"/>
            <a:r>
              <a:rPr lang="en-US" dirty="0" smtClean="0"/>
              <a:t>As long as condition is true, keep executing loop.</a:t>
            </a:r>
          </a:p>
          <a:p>
            <a:pPr lvl="1"/>
            <a:r>
              <a:rPr lang="en-US" dirty="0" smtClean="0"/>
              <a:t>Must have an update in the body to get closer to condition being false</a:t>
            </a:r>
          </a:p>
          <a:p>
            <a:r>
              <a:rPr lang="en-US" dirty="0" smtClean="0"/>
              <a:t>Example</a:t>
            </a:r>
            <a:r>
              <a:rPr lang="en-US" dirty="0" smtClean="0"/>
              <a:t>: Repeat in chess until someone wins. When will that be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BDE99DA-EDC1-47F9-917B-AD4CAF1FBA64}" type="slidenum">
              <a:rPr lang="en-US" sz="1400"/>
              <a:pPr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Mystery While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www.bit.ly/101fall14-0923-02</a:t>
            </a:r>
            <a:r>
              <a:rPr lang="en-US" dirty="0" smtClean="0"/>
              <a:t>   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8800"/>
            <a:ext cx="8541136" cy="429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4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mtClean="0"/>
              <a:t>While loops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772400" cy="5867400"/>
          </a:xfrm>
        </p:spPr>
        <p:txBody>
          <a:bodyPr/>
          <a:lstStyle/>
          <a:p>
            <a:r>
              <a:rPr lang="en-US" dirty="0" smtClean="0"/>
              <a:t>Problem 1: </a:t>
            </a:r>
            <a:r>
              <a:rPr lang="en-US" dirty="0" smtClean="0"/>
              <a:t>Does </a:t>
            </a:r>
            <a:r>
              <a:rPr lang="en-US" dirty="0" smtClean="0"/>
              <a:t>a letter, say ‘o’, appear </a:t>
            </a:r>
            <a:r>
              <a:rPr lang="en-US" dirty="0" smtClean="0"/>
              <a:t>at least three times in a string?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if the string is very long? Can we stop early if we counted three ‘o’s</a:t>
            </a:r>
            <a:r>
              <a:rPr lang="en-US" dirty="0" smtClean="0"/>
              <a:t>?</a:t>
            </a:r>
          </a:p>
          <a:p>
            <a:r>
              <a:rPr lang="en-US" dirty="0" smtClean="0"/>
              <a:t>Problem 2: Can we return the words in the phrase up until the third “o”?</a:t>
            </a:r>
            <a:endParaRPr lang="en-US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BDE99DA-EDC1-47F9-917B-AD4CAF1FBA64}" type="slidenum">
              <a:rPr lang="en-US" sz="1400"/>
              <a:pPr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9618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www.bit.ly/101fall14-0923-01</a:t>
            </a:r>
            <a:endParaRPr lang="en-US" dirty="0" smtClean="0"/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FBFDBFE-AAE3-4755-8E39-81FA22D9E6A3}" type="slidenum">
              <a:rPr lang="en-US" sz="1400"/>
              <a:pPr eaLnBrk="1" hangingPunct="1"/>
              <a:t>8</a:t>
            </a:fld>
            <a:endParaRPr lang="en-US" sz="140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362200"/>
            <a:ext cx="8664165" cy="3352800"/>
          </a:xfrm>
        </p:spPr>
      </p:pic>
    </p:spTree>
    <p:extLst>
      <p:ext uri="{BB962C8B-B14F-4D97-AF65-F5344CB8AC3E}">
        <p14:creationId xmlns:p14="http://schemas.microsoft.com/office/powerpoint/2010/main" val="18809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Tiffany Chen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981200"/>
            <a:ext cx="5105400" cy="4114800"/>
          </a:xfrm>
        </p:spPr>
        <p:txBody>
          <a:bodyPr/>
          <a:lstStyle/>
          <a:p>
            <a:r>
              <a:rPr lang="en-US" dirty="0" smtClean="0"/>
              <a:t>B.S. Duke (UTA, ACM president)</a:t>
            </a:r>
          </a:p>
          <a:p>
            <a:r>
              <a:rPr lang="en-US" dirty="0" err="1" smtClean="0"/>
              <a:t>Ph.D</a:t>
            </a:r>
            <a:r>
              <a:rPr lang="en-US" dirty="0" smtClean="0"/>
              <a:t> Stanford, 2012, in Biomedical Informatics</a:t>
            </a:r>
          </a:p>
          <a:p>
            <a:r>
              <a:rPr lang="en-US" dirty="0" smtClean="0"/>
              <a:t>Stem Cell biology</a:t>
            </a:r>
          </a:p>
          <a:p>
            <a:r>
              <a:rPr lang="en-US" dirty="0" smtClean="0"/>
              <a:t>Cancer drug screening</a:t>
            </a:r>
          </a:p>
          <a:p>
            <a:r>
              <a:rPr lang="en-US" dirty="0" smtClean="0"/>
              <a:t>Director of Informatics at </a:t>
            </a:r>
            <a:r>
              <a:rPr lang="en-US" dirty="0" err="1" smtClean="0"/>
              <a:t>Cytobank</a:t>
            </a:r>
            <a:endParaRPr lang="en-US" dirty="0"/>
          </a:p>
        </p:txBody>
      </p:sp>
      <p:sp>
        <p:nvSpPr>
          <p:cNvPr id="4" name="AutoShape 6" descr="data:image/jpeg;base64,/9j/4AAQSkZJRgABAQAAAQABAAD/2wCEAAkGBxQTEhUUEhQUFhQWGBgXGBQVFBQUFRwaGBgXGhwXFxcYHCggGBolHBUXITEhJSkrLi4uFx8zODMsNygtLisBCgoKDg0OGxAQGiwkICQsLCwsLCwsLCwsLCwsLCwsLCwsLiwsNC0sLCwsLCwsLCwsLCwsLCwsLCwsLCwsLCwsLP/AABEIAQMAwgMBIgACEQEDEQH/xAAcAAABBQEBAQAAAAAAAAAAAAADAAIEBQYHAQj/xABBEAABAwEFBAgDBgUDBAMAAAABAAIRAwQFEiExQVFhcQYTIoGRobHBUtHwByMyQmLhFDNykvGCssIVQ5OiNFOD/8QAGgEAAgMBAQAAAAAAAAAAAAAAAgQAAQMFBv/EAC8RAAICAQQAAwcDBQEAAAAAAAABAhEDBBIhMSJBUQUTMmGRofBxgcFCUrHR4RT/2gAMAwEAAhEDEQA/AOxYksSHiXkpezWguJLEhYkpUslBcS8L0IuSUJQWV4Sg41Ht9ubRYXvIAChKJFptIYCSYWbr1q1pMU3dXQ21fzu3imMv7zvyB1VPfN90w017c/BRP8qzicdT9TwMyNzdNJ2LC9IPtPr1ZbZgKNPQOIBqR3yG8hPNXTLOpm0WSwsAL20ydXPOKo7eSTJcVSW37SbIzJhL9mLZ5AkjnC4dXtbnuLnuc9x1c5xcTzJzS6360CvaTs7K77Tac6uj9NEx/wC78/BBq/abS0PaGz7stdykGPVcbqWn6H7oJrHVWoFNo67e3TuzV2iA9tQYTJb2cTTrMnVpc3/Uuk3Bera1JhDhoNuZy11Xy2y0GIkxkdmz/JXTOi/2iUWNbTrUewBEgk5cQTBzVuINo7c1y9xKguO/KVYTRqh4gSDqNdQRI9FciogJQaUpQxUXuJSyUPlKUPEliUsqgkpShYksShKCyvELEkoQ9xpY0HGvMaGjYPiTDUQy9R2PzKhCbjXmNRhVBQ7Va2saXOOX1A4knYoQJa7c2mCTnuA1JjQcdVyXph07+87EPe2cI1pNPH44Pc45nIAFfaB0viaVI/euEOcPyNP5G/qO0/suXVKm7VaRiA2S7wt76z3VKz3PqOzLnGT+w4aKLJKa1m0pznRr3BGUJ5hCmdV6BJzXuIDeVChhXpbKe9/ADh8yhtM6qymetjRJp2JnFOdvVlFpc171bO8Ppugt5wfku2dDOmQtbMJgVW7N/wBb/o8EnLmpl2Xi+jUa9jiHDicxtB4fshlGy0z6hFXLLVPbVlZHon0lFqpB09ofiByOW3nnmtBRrSc+YWVBE/rEsajY0usUohIxpY1H6xedYpRRJ6xJRusSUog7EvMarf8AqbeKRvJu4oqC3IsS9Qrc4jtN5OA3bSOKAbzHwuPh81GN65nsOj/T81NpNyLKz1wRMyNm1YXp30s6pvZMvcCKQkEAaGqeeYG8cyjX7f7aDXOExq6kSADua0jMOJy3ROmo5Ded4PrVHVKhlxOmzcGgbgFaiSwFaoSSSZccyTrn7lCptz9T9bU2f8p4PgiBCgbT3BMezaV610r12f14KgvIZEbF5h2lEa2fr6zXhHgpZVAIk+6cG+CO0BJwlSybQJCYBvRSguGcq7KoeCkPVOC9wq7Ko0nQi+zQrtM9kmHexXbrJacQaRHdnqAV84UjDua6X0d6UVMAaXCQNrZz9kDL8jp3WJ2NZ25rwqVWYnmm0DeQDAnOJ4KfbLYGMDg9hnTYCM8wZz081m8kU6sJY5NXRZ40sazgv4ggOaQXRGR26DVSK17Q2dCNQ4ZieAKtzSKUJMu+sSWf/wCpVP0/2u+aSu0DTAi0bwO5PDCcwfJRQO9Pp1CND7rUzsMKbxlCjWyWiZAIzk5Dv4I38S4anJY/p9fnZ/h2HNzcT4yhu48/rVQtKzI9I72NZ5g9gEhvEfH3+53qjLtvcPmnPcSfrwQqhz4DJUaCleyhyvQrKDNciuyHFR2uz5Zr2q5CEHDhEeK8Dc5PcEFhUhjoVMNcjerUmhRyLilZ6eN0bNTy+vVHtFoBIYzPZlt5LOUn0jbHBJbn+xEFOSvKlDIlXdhu1zpY0do/iOscPr9iW2WDCMMf5WTzpOhiGjlKO5mYailuXkvKlOCiU0xYi406PC3KVoejNcB2YnhwORjjoe5UJ0Kl2GrhIP1Clk2nVqDGOA7Ld42ajUKW2kBoPBx+apLrtOJo3EAjdpmPHPv4K0BK0pMVba8w9SkCIIJG4k/NMwN+iUMuSU2x9Cb5erCggZAnxckgYvrNJTbH0K3y9Q7jw90Mv12Hn7JVDGfcM02m704+qgQKtaQ0EuIAaCSY0AzOfDNcjvO1uqPfVdl1jiQNsDId0e62fTu9IaKDZl/aec8mDZnvPpxWEt1bE6YgDIDcAMh4e6phxQAGJKAU+sdAhBRFscvHFJJoVkPQU4FEs9hqP/Cwny9VYN6O1sOIiAs5ZIR7ZtDBln8MWVgcntnuU4XPWGfVmN5U2wdHi8g1HQ3gCT3IJZoLmzWGkyydKP8ABW06znfd0wc9YEuPyatRcPRx2rhG0u2x8LBxj8Xgru5Lkps0bAG/Mni4j64rTuphrdy5mo139MEdjB7O21LI7+QC77sZTaA0AQI58VWX5dmpAU594luglArXhVfkKeXEhIR37tx0pUlt8jnN62Ug6Qq2mfJbC/bDUIJIghYu0S124ru6ee+J5zWY9k7okWjRFs7uy3hA8Qg0qoIg6HyKbRfEg8vVbCvnZ0DojaMdEsOrDI2b1qLKxrmyOB1XN+itv6utB0cPX94810OzMGI7MhPNaRfAtkXJKNMRqeRS6sheAEHUwlLtQZ9ERkedSkvDWPHwKShBrWTnpu3JzKeZg89EpiQJ5wgWy0llJ53MJzEbOCoM5zfFp6x1oqROIho2w0On/bTb4lZyo6T9akz7q8fTIouJEdj1eB4xSI71ntqo0Qyu7tFNaUwr2URQWnSJ0V9dtiYwjGe0dGgFzu5ok+SjXZdxe3Jxbu3d61l13YGUaZbOJ7Zcf1glrw47Ye1w5AJXPkpD+lxPcuA1kqMAnq6p5sw/7yFY2a+KIycxwgzm6j6dYqm1dH3VIx1HRuEAeCinosJyqYY3ZaLntYZfEzs3qEqjH/Br33hQcNHRvNN5b/cAWjxUJ4pHtUyx39JB9FFoXY6m1nUloezV2fbkyQ/eM92SFe9oY8tlsOJABBh8k6B2qXWKLlUG/wA+X/RhZZwjeSvz5/8AC9ukSrK0DYVj+j15WotJZTovEmHOe5jiBtgNIUiretWrWp0n4aTXSXOpvxOMQMIc4DBJIkxO5Dk00nKrRFqYtKVP6epa16jGZkgcyE6zXrQ21aY4F7R7qgvW7wP5bBqRjd2nwP1OkzxVRYOj9adWuBiTliyIOTjodnetMeDHKNykBnzZouows2F52qg9hAq0yY2Pb81zO+LMWuO7PPYtbVui0tcTTe4M/wDrLy8DlKr613188LCD3Rkc1vpnDE+JcCuqjPLCpR5MdSRWu8VYus7XgueMJa7CSDAmCZ8s/VVzyJyM8V1FKzhyhtJdmrYXNOwHPkf2XTrlrlzA4ziBwu7tvfr3rk85LedFrfiaBMEgGeLYBk8RH9qJGORWjYOrRH7lObU1ie/IeSj03YhMjxTnEHV2fMH0RGJJ7m+JSUTLefL5JKFCxnYD7qFebfuquRzY7duPFGfUOz68lT9IbdgpOEAlwIEnhr3KBoyPSC2NDKdNubsHbO4zijzKzjipFpcSSVEJUNBpSCRT6bVZRuLiojA08ArmjeDaMioD1TjOIAnq3wBigascAA6NMLTnmqbo7V+6byhamzUw4aBc3LKm0zvabHviqdMm2XDUbLHNcN7SHDxCP/CboPcoLOjtAmcJa4/mpudTd3lpCmMuCB2bTaW8MYd5uaVzpxh5P7HV97kiuUvz89RPowM8ljr6LXVMNPNwyJH5AdTPxEaDv2LS224mwetr1n/1VC0d+CFUUqNNkNY2ByhaadxTtO39jPPuyRqSSX3LjoxZA1gEId73a1tUVA3FBDo+ID8TRvMdoDaWhWd2jLJT7ZZw9uaCcnGW4NpOKi+isfTa8AiHNIkOGYIO0FMFlYPyqNVu57ZNKrhkyWkBzSTqcJ0PEQmU3WkZfcniWvH/ACKyUYv4ZfU1UpLuP0J9KjJyapVZrWMLqhDQ0Zk5AAIFnslsf/3aLAfhpOcfEvTndGAXB1epUrEHEGuIFOd+BoE95KijC/FL6C888rpI530muoiyurgFrHVJY05OwvdJe4bJ7IA2ADaVjabl2L7RGj+ArTswePWNXGxqu1o8jyY236/6OB7QxrHkSXp/LJezxWn6KVOyQdjgfHs+WKVlqZV1cNoDcQJiR5/5hNCT5N/Z3Z7PEjy+tFNZU4R3hV9KpjaDE6HZKP1v6DygfNELsmGpwP13pKJ15+F3i1JQoGXs3SsV0ltfWOhg1OBoHDXxPotTb62BhiJOQMAa7VlbDTxPc8Z4IZTB2na7lI81DRepSXjRDAG/mH4jx1+Sqle9IGBnZ1c44yeBmO8+yowFAhAJ2KDIXpbpyC8coTo1vR2pNId/qtVd1ZYzotUmmRucfOCtJZXkFc/UR5Z2tFP4TWWeujvtMBVNkqKTUOS42R80eijFNWyntt4Y6wDsmjTiVLq4IByyT3UWu2BR61y03HMZ79qZjNRSXRhNW3RaXdbRAhXQtrSAIhZejc4pxD3cslbi7WubBJM8UvlyJvgtwjtW4JeNFpbLTnwVTQtucHZkVeUrE1ogeZJ9Vnb4smB2NvePdBBpug4S4o0litalPtMrNXdaMlZCqhapgSwpuzK/aleIbZ20ttRwy/SzMn+7CuWwtD08t5q2t4nKnDBzGbv/AGJ8FQx5hej0mP3eJL15+p5bXZPeZ3Xlx9AtIT4q0u4DGJ2nDHOR6wq6hkQjPeQQRqCD55eYW/mL1wbmxV3UwwOJ6t0BroEtPwOJ1G49ytm1Bv8AEBZu5Le2swscASBm07t4VrY67oLHDNmR1JI2Hv8AWUaF5dljB4fXekghw3Hwd8l6oCU1/VQ1khrpAkSdpIA28Sow6uz0ASASANsS6J9ZyXnSC20w5mcjECdTIaHHTnCobfan15eeyxsxOg5b3HwCgaKq3WkvcSTJOZ5qONEiiMZKgSE/2TCiFqG5Qtos+jdow1C0/mHmP2WyszswudNeWuDhqMwttdVsFRocO8cdyV1EPMf0WSntNnYqWQhCvuuaVFz4JwiYGq9uavlCsnOBkLgyW3JyenU90ODJ3Rbq1bOmwnlCmudaA4A03EyR2YOY5HgUGz2f+GrOdScWsd+JgjykZK7uq2taWO6yYLhgf+KCTHantRlmnJ+sVwLw97Fcq/mQ7NaKwdBp1c9hY4nnorYVa4aXdVUIaQDLYg5ZR3q8p3wz8Ut7MN/EJzPpmi27pDTYJljsZiGvDiIjMgZylW3LqJctRldJY7/P9Gatt99Q2a7HMAMElpGcTHghde20MlmhEgqFetjqW6q0VXnqmuLgwDCTOcvg7BkOa0NGyNYIaIAEAcAhyxjGK/u+wcXNS8SSKmyWQhHtlobRpvqv0Y0uPds9lNexc/8AtLviGizNOZh1TkPwt7zn3BTT43myKP1/QrVahYsTn9P1MDXrF7nOdq4lx5kyfVPjRBCkU2r07PHrlj6RzJVvbrKOrpEfi03cc+GXmqhurefor63tOEOcIADQI4/XkqRciospLSHtPaadNsLYWOuKnVvE9rsuEk6yWu5S0gc1Si6iaQLf5gGLnOrShXNaPyZ5ODmiY1IDh6eCIzfJtf4c7j5pKMCOP/kPzSVgUUjbll2N8O4Fw81XdJLeCBSZgjaGDIAaDL6yVraqbn5PeBvpsyaP63DU8B5rKWhw6w6QMhsGSoNcghS3oxgCB3pr6mwJgchZrHgeWZc1GrDNTW6SolUKky5LgG4ZKbc1tNN8flOo91EIyXjdQiatUBFuLTR0i67bBBnJaBlWYcFzq7bSWgblqbtvEaFcnPg5tHoNNqeKZZ26hi0UNjCMiJCubKQ4ItOiDKW95KPB08MqdoqqbGnPDrwCn2Sy7h5AKaLGNYCmWehHJZSzS8hmeo4PbHZgzmUaoihqhXhbG02FziAACSToBvSruTEdzk7ZXdIb2ZZqTqj9mTW7S46ALiFttTqtR1R5lzzJPy4bFcdK+kDrXVkSKTJDG/8AI8T5BUK9DodL7mFvt/lHn9fqvfSqPwr7/MfTCl6ZeKBR2Is5pxicej0O7Q4GVpKH3hYHHsATEgaCB5rPUhqtHcrWGnmc5jeouyp9WW1JwGmuyCFnrRRwWtpbADiDwlXjbNT2a8B8lW3lZgHMg54uOXiiZlHsuusPw0/7v2SQhRPxjwavVCjKWy01IgwwfDq7PaTsVO5yfVrEnNBcqNOhByLTQg3eiM4qMiDvfl6INX5/JJhkp9QfJD0adoZhTQ1EcvG6qyqL6w2clswpbGuajXI2QOIn6+tis61mXOlm8VM7kNKnBSQa5ry2FaOz2kHNZajZAeB3hTrOx7dhPI+yUzbX0PadSiqZqhXHipdK1CIWap2l21jvBTKNZ3wnmUlIZeOMi3tdtDWyVxrpj0mfaXFgltJp02uIOruG4LpF5khhJOYBXE3umTvJK6HszHGUnJro5HtWTxwjCL7uxMGRTYRGfhKYF2jgMNRGXJFqZJlm0KO1skTohZouhU9Y4Sri5qBIOuug10n5o973KaVSiZnrmmI/05Rv7cQupfZPcbRTrOe1mJtUNBObgWgOy1+MjLcpaQD5Rkbu6I2qvBp0iG/E4lg8StBZ/s0dl1tUmCOywl3cCfkup1atKk2ajg0Da9waFQXr9oNkoghhNQ7mDC3+93tKqWRPpWAk12AZ9nllgfd1f/K/5pKiP2ru2UKcca2fokh3ZP7fuSl6nAS36/dODwPw5nfHor6h0ej8efopgu4DQDLcjc0jZYpSMoyzPOw+CkiwugTyjatE6igOMRzPkhc76DWJJ8lU+wFkcUN1H65/4KurPT69+4Aa7htdzP1om1rLmTEDXx078Mf3LP3nNMY9zatdFJUZl9cEIjNWdpo5O4R/tJ9lBc3b9fWa0i7F5Qo1fRbtNHAke/utR1GSyfQl3acOAPqFvKFPJcbVvblZ6TRPdgRW0KEFWFFnBO6jOfJHp00pOVjsKQ6mxEDERjU9rUuyORS3+YovO5rvRcVIXaulB+4f/SfNcYqtgkLteyfhkcL2y7cP3PWfhKaNF6w5FeN0XWOKEszs1LsLcUgmMneQJ9lBpbFJoGHKmi4s1N832KhsujhTbJbEQ4mmHCdoPVh3N7le3Z0utFKiW0iGBz3vLg2XnGdJM6AAabFj7LYscEHTyAjPznuV467qgbILXQBpMxpPEIFtbphSUq4PbTbHV3YqjnPdve6ofXRCFOn+YAd7kJ2P4Z7yPdI1N5MbjBW1C4XBQ3jwK8UbE3d5BJXRRcubAju+u5ePZoFMdT7XgUCJeRuHquYpnblD+CutDdeAVRVMgtG/M+yv7XRzI2QqqjTzeAM5yWkJcGc4eIHZH4OyNuvJaCvYR1cjMnMnfOc+yqrPZ8iTqQrqw2oBhDvyjL5LDK32hrT1TjIzdalIdxJ9Cqd9Psg/WRhaW3UoDRtJH15qjtTeyRuLvKD7pmEhXLAtOijcNYD4mT6LodjKw/R6h97Zz8VJw8M1u7PSXK1ruf56s7GhVYq/OkSQ1EZRCcxiO0JFsZcqBBi9fojQhVG5LNgp2zP9ImYqbguTXpZ8LpXZ70pSw8lzy+rtlp3hdb2dk2qhD2li94k16GMbqnNGRSr08JhOp6Fds8/VOhgCPTOcoTESmc1REavo/wDy3O4Ob3EfurmzVDTqOZOdM42H9J17tD/pVF0VqyX0viGIcxqO8DyV3aDnRqf/AJu8I9ElN1Oh6CuCZtqdgpWhgLqbTI3Zjv1VPbuhDM3Uj/pd7Oj1Vp0Uq/dlp1YY9vYrRBqWWonjlSYzLT48kbaOXOuCoP8As1O7RerpuFerf/3P0Fv/AAR9TnpZDvLwUSyCXVHcY8ArC8BD38HP9Sq+6/5U/FJ8T+ywT8LY6140v3BFsl3cPL91BusDHU5qwo/gJ3kn68FX3GZe/u91tHqRhN8x/Vh6TcyN2SHUqQ7CJzgj9+CPXbDzG0eaj13BtSmd5IPkhjzwHLjkmW2zFzce8emZHl5LL24Q5/I+Yg+i2tEjNh0IMc49x6LK3rQiqeX15q8MvIPMtytFtcRk2Qj8uIHvBA9F0GlRWE6P2cikx5+JhHJrs/8Akui0mpDVcy+o9g8MF+3+KFTpJ2BHYvSlNpbmwWFCqhPqPQ3qbAokG0ZiFnLZYC7Ytg2hvUY0ASTsW+OW3oKdS4ORdJLrgYgNFnaJ2LqvS6yANJA1XLbSzC4rt6XJvgcDXYlDJaPAIKcwZjmmVDt2FPYmRImWa0mm5rxq0g+C2TbQ2oIH4agD2cHDOPULExLTv+SmXZbSBhnTtN4HaFhlhu5GMc9vB1Xou+KjgfzNB74HvK1jSsRcNpDqtNw/OwHv7U+YWyaVycqqR0sbuISV6h9YkgCOd9IK0db/AFPjvJTGjBTA3D0Cj3k/HVDf1uceQM+sIlvq9k8k4o+FIyc/E2AxRRHI+6hXB+J/d7o9qdFMDgotxO7b+73W8V4ZC8peKJbW5uh3FVF8PjCdxlXdcSIWevIy3ks8S8SNM0vCy8xSwOGuUc9irL0biwkDM5eEqVdVTFSbwSqU+0OBJQtbZM1hPdH9TRXdQiys4Aev14rXUTkOSy9l/wDjMA2NV9ZavZHABIzTbZ0P6UibG5J2iGK2S8bUQKIIJ4lHoxCE8oZeraCb4JNV0KHUdASNRRrQ/JUoA7qM/wBJnYmrml7U9vFdJvw9kkrnV6tmAuto1SOVrnZWU9ITqRQ3DNPB2p85iJdmK8wEGRvy57vNNpOVjZ2Agg6HbuOSzbo1XJrOhNpk089HYfHT1K6O1xXJuhriyvgOuJp8D+66w1cvVqpHQ0z8ITGvUJJKDJzOg6aj38SB4yUO31JbG8ptKpDeefjmgvfLmjjPcF11Hk58p8MJbHbFGuQ9t/d7otV0yo1zHtv7vdGl4WBKXiRfl6pL3ZBO45q1JUG86ctncsoKmaTlaAdHq3ZIVq9Z25akVC3etCSiyx8QOKfhNFdhxUh3z4q2s7ThHILPdHK8SzfmPcLT0x6pHJGmdPHkuI9hyThK8hIFZ0HuHJkSERpTXBSiWBKBWClOao7hmrSKbMt0nfDI3mFh7e2XDgth0nqTVDdwWTtOb10cCpHM1LtlHaWwTwKY31Ui3j7xw+tFH3JxdCD7DMOaurBSxMO8Hy+gqUarQ2DsOadjgssnRrAkXCcNrpnecPeII9F1lr1ym00ertFIjZLu8Cf2XTLDXxAFc3V+TOhpumiwhJNx814kxk5Q86JU/wAZ5LxJdlHMfYnaFRrl1dz+aSSJdAPtFy5MqjI96SSyNDN2X+cFp0klpl8gMXmS7oP3zP6h5rbsyXiSSzdj2n6CA5LxJJZDCPKYRivEkITGDUoL2pJK0Aznt8H756zjPx96SS6ePo5mX4itvX+c7n7KLtSSTEehV9jx8vVaekJpNJ1/wkkssvRriJdtP31H+j1K2/R09hv9I9kkkhqvhQ/pvM0AXiSSRGT/2Q=="/>
          <p:cNvSpPr>
            <a:spLocks noChangeAspect="1" noChangeArrowheads="1"/>
          </p:cNvSpPr>
          <p:nvPr/>
        </p:nvSpPr>
        <p:spPr bwMode="auto">
          <a:xfrm>
            <a:off x="152400" y="8762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xQTEhUUEhQUFhQWGBgXGBQVFBQUFRwaGBgXGhwXFxcYHCggGBolHBUXITEhJSkrLi4uFx8zODMsNygtLisBCgoKDg0OGxAQGiwkICQsLCwsLCwsLCwsLCwsLCwsLCwsLiwsNC0sLCwsLCwsLCwsLCwsLCwsLCwsLCwsLCwsLP/AABEIAQMAwgMBIgACEQEDEQH/xAAcAAABBQEBAQAAAAAAAAAAAAADAAIEBQYHAQj/xABBEAABAwEFBAgDBgUDBAMAAAABAAIRAwQFEiExQVFhcQYTIoGRobHBUtHwByMyQmLhFDNykvGCssIVQ5OiNFOD/8QAGgEAAgMBAQAAAAAAAAAAAAAAAgQAAQMFBv/EAC8RAAICAQQAAwcDBQEAAAAAAAABAhEDBBIhMSJBUQUTMmGRofBxgcFCUrHR4RT/2gAMAwEAAhEDEQA/AOxYksSHiXkpezWguJLEhYkpUslBcS8L0IuSUJQWV4Sg41Ht9ubRYXvIAChKJFptIYCSYWbr1q1pMU3dXQ21fzu3imMv7zvyB1VPfN90w017c/BRP8qzicdT9TwMyNzdNJ2LC9IPtPr1ZbZgKNPQOIBqR3yG8hPNXTLOpm0WSwsAL20ydXPOKo7eSTJcVSW37SbIzJhL9mLZ5AkjnC4dXtbnuLnuc9x1c5xcTzJzS6360CvaTs7K77Tac6uj9NEx/wC78/BBq/abS0PaGz7stdykGPVcbqWn6H7oJrHVWoFNo67e3TuzV2iA9tQYTJb2cTTrMnVpc3/Uuk3Bera1JhDhoNuZy11Xy2y0GIkxkdmz/JXTOi/2iUWNbTrUewBEgk5cQTBzVuINo7c1y9xKguO/KVYTRqh4gSDqNdQRI9FciogJQaUpQxUXuJSyUPlKUPEliUsqgkpShYksShKCyvELEkoQ9xpY0HGvMaGjYPiTDUQy9R2PzKhCbjXmNRhVBQ7Va2saXOOX1A4knYoQJa7c2mCTnuA1JjQcdVyXph07+87EPe2cI1pNPH44Pc45nIAFfaB0viaVI/euEOcPyNP5G/qO0/suXVKm7VaRiA2S7wt76z3VKz3PqOzLnGT+w4aKLJKa1m0pznRr3BGUJ5hCmdV6BJzXuIDeVChhXpbKe9/ADh8yhtM6qymetjRJp2JnFOdvVlFpc171bO8Ppugt5wfku2dDOmQtbMJgVW7N/wBb/o8EnLmpl2Xi+jUa9jiHDicxtB4fshlGy0z6hFXLLVPbVlZHon0lFqpB09ofiByOW3nnmtBRrSc+YWVBE/rEsajY0usUohIxpY1H6xedYpRRJ6xJRusSUog7EvMarf8AqbeKRvJu4oqC3IsS9Qrc4jtN5OA3bSOKAbzHwuPh81GN65nsOj/T81NpNyLKz1wRMyNm1YXp30s6pvZMvcCKQkEAaGqeeYG8cyjX7f7aDXOExq6kSADua0jMOJy3ROmo5Ded4PrVHVKhlxOmzcGgbgFaiSwFaoSSSZccyTrn7lCptz9T9bU2f8p4PgiBCgbT3BMezaV610r12f14KgvIZEbF5h2lEa2fr6zXhHgpZVAIk+6cG+CO0BJwlSybQJCYBvRSguGcq7KoeCkPVOC9wq7Ko0nQi+zQrtM9kmHexXbrJacQaRHdnqAV84UjDua6X0d6UVMAaXCQNrZz9kDL8jp3WJ2NZ25rwqVWYnmm0DeQDAnOJ4KfbLYGMDg9hnTYCM8wZz081m8kU6sJY5NXRZ40sazgv4ggOaQXRGR26DVSK17Q2dCNQ4ZieAKtzSKUJMu+sSWf/wCpVP0/2u+aSu0DTAi0bwO5PDCcwfJRQO9Pp1CND7rUzsMKbxlCjWyWiZAIzk5Dv4I38S4anJY/p9fnZ/h2HNzcT4yhu48/rVQtKzI9I72NZ5g9gEhvEfH3+53qjLtvcPmnPcSfrwQqhz4DJUaCleyhyvQrKDNciuyHFR2uz5Zr2q5CEHDhEeK8Dc5PcEFhUhjoVMNcjerUmhRyLilZ6eN0bNTy+vVHtFoBIYzPZlt5LOUn0jbHBJbn+xEFOSvKlDIlXdhu1zpY0do/iOscPr9iW2WDCMMf5WTzpOhiGjlKO5mYailuXkvKlOCiU0xYi406PC3KVoejNcB2YnhwORjjoe5UJ0Kl2GrhIP1Clk2nVqDGOA7Ld42ajUKW2kBoPBx+apLrtOJo3EAjdpmPHPv4K0BK0pMVba8w9SkCIIJG4k/NMwN+iUMuSU2x9Cb5erCggZAnxckgYvrNJTbH0K3y9Q7jw90Mv12Hn7JVDGfcM02m704+qgQKtaQ0EuIAaCSY0AzOfDNcjvO1uqPfVdl1jiQNsDId0e62fTu9IaKDZl/aec8mDZnvPpxWEt1bE6YgDIDcAMh4e6phxQAGJKAU+sdAhBRFscvHFJJoVkPQU4FEs9hqP/Cwny9VYN6O1sOIiAs5ZIR7ZtDBln8MWVgcntnuU4XPWGfVmN5U2wdHi8g1HQ3gCT3IJZoLmzWGkyydKP8ABW06znfd0wc9YEuPyatRcPRx2rhG0u2x8LBxj8Xgru5Lkps0bAG/Mni4j64rTuphrdy5mo139MEdjB7O21LI7+QC77sZTaA0AQI58VWX5dmpAU594luglArXhVfkKeXEhIR37tx0pUlt8jnN62Ug6Qq2mfJbC/bDUIJIghYu0S124ru6ee+J5zWY9k7okWjRFs7uy3hA8Qg0qoIg6HyKbRfEg8vVbCvnZ0DojaMdEsOrDI2b1qLKxrmyOB1XN+itv6utB0cPX94810OzMGI7MhPNaRfAtkXJKNMRqeRS6sheAEHUwlLtQZ9ERkedSkvDWPHwKShBrWTnpu3JzKeZg89EpiQJ5wgWy0llJ53MJzEbOCoM5zfFp6x1oqROIho2w0On/bTb4lZyo6T9akz7q8fTIouJEdj1eB4xSI71ntqo0Qyu7tFNaUwr2URQWnSJ0V9dtiYwjGe0dGgFzu5ok+SjXZdxe3Jxbu3d61l13YGUaZbOJ7Zcf1glrw47Ye1w5AJXPkpD+lxPcuA1kqMAnq6p5sw/7yFY2a+KIycxwgzm6j6dYqm1dH3VIx1HRuEAeCinosJyqYY3ZaLntYZfEzs3qEqjH/Br33hQcNHRvNN5b/cAWjxUJ4pHtUyx39JB9FFoXY6m1nUloezV2fbkyQ/eM92SFe9oY8tlsOJABBh8k6B2qXWKLlUG/wA+X/RhZZwjeSvz5/8AC9ukSrK0DYVj+j15WotJZTovEmHOe5jiBtgNIUiretWrWp0n4aTXSXOpvxOMQMIc4DBJIkxO5Dk00nKrRFqYtKVP6epa16jGZkgcyE6zXrQ21aY4F7R7qgvW7wP5bBqRjd2nwP1OkzxVRYOj9adWuBiTliyIOTjodnetMeDHKNykBnzZouows2F52qg9hAq0yY2Pb81zO+LMWuO7PPYtbVui0tcTTe4M/wDrLy8DlKr613188LCD3Rkc1vpnDE+JcCuqjPLCpR5MdSRWu8VYus7XgueMJa7CSDAmCZ8s/VVzyJyM8V1FKzhyhtJdmrYXNOwHPkf2XTrlrlzA4ziBwu7tvfr3rk85LedFrfiaBMEgGeLYBk8RH9qJGORWjYOrRH7lObU1ie/IeSj03YhMjxTnEHV2fMH0RGJJ7m+JSUTLefL5JKFCxnYD7qFebfuquRzY7duPFGfUOz68lT9IbdgpOEAlwIEnhr3KBoyPSC2NDKdNubsHbO4zijzKzjipFpcSSVEJUNBpSCRT6bVZRuLiojA08ArmjeDaMioD1TjOIAnq3wBigascAA6NMLTnmqbo7V+6byhamzUw4aBc3LKm0zvabHviqdMm2XDUbLHNcN7SHDxCP/CboPcoLOjtAmcJa4/mpudTd3lpCmMuCB2bTaW8MYd5uaVzpxh5P7HV97kiuUvz89RPowM8ljr6LXVMNPNwyJH5AdTPxEaDv2LS224mwetr1n/1VC0d+CFUUqNNkNY2ByhaadxTtO39jPPuyRqSSX3LjoxZA1gEId73a1tUVA3FBDo+ID8TRvMdoDaWhWd2jLJT7ZZw9uaCcnGW4NpOKi+isfTa8AiHNIkOGYIO0FMFlYPyqNVu57ZNKrhkyWkBzSTqcJ0PEQmU3WkZfcniWvH/ACKyUYv4ZfU1UpLuP0J9KjJyapVZrWMLqhDQ0Zk5AAIFnslsf/3aLAfhpOcfEvTndGAXB1epUrEHEGuIFOd+BoE95KijC/FL6C888rpI530muoiyurgFrHVJY05OwvdJe4bJ7IA2ADaVjabl2L7RGj+ArTswePWNXGxqu1o8jyY236/6OB7QxrHkSXp/LJezxWn6KVOyQdjgfHs+WKVlqZV1cNoDcQJiR5/5hNCT5N/Z3Z7PEjy+tFNZU4R3hV9KpjaDE6HZKP1v6DygfNELsmGpwP13pKJ15+F3i1JQoGXs3SsV0ltfWOhg1OBoHDXxPotTb62BhiJOQMAa7VlbDTxPc8Z4IZTB2na7lI81DRepSXjRDAG/mH4jx1+Sqle9IGBnZ1c44yeBmO8+yowFAhAJ2KDIXpbpyC8coTo1vR2pNId/qtVd1ZYzotUmmRucfOCtJZXkFc/UR5Z2tFP4TWWeujvtMBVNkqKTUOS42R80eijFNWyntt4Y6wDsmjTiVLq4IByyT3UWu2BR61y03HMZ79qZjNRSXRhNW3RaXdbRAhXQtrSAIhZejc4pxD3cslbi7WubBJM8UvlyJvgtwjtW4JeNFpbLTnwVTQtucHZkVeUrE1ogeZJ9Vnb4smB2NvePdBBpug4S4o0litalPtMrNXdaMlZCqhapgSwpuzK/aleIbZ20ttRwy/SzMn+7CuWwtD08t5q2t4nKnDBzGbv/AGJ8FQx5hej0mP3eJL15+p5bXZPeZ3Xlx9AtIT4q0u4DGJ2nDHOR6wq6hkQjPeQQRqCD55eYW/mL1wbmxV3UwwOJ6t0BroEtPwOJ1G49ytm1Bv8AEBZu5Le2swscASBm07t4VrY67oLHDNmR1JI2Hv8AWUaF5dljB4fXekghw3Hwd8l6oCU1/VQ1khrpAkSdpIA28Sow6uz0ASASANsS6J9ZyXnSC20w5mcjECdTIaHHTnCobfan15eeyxsxOg5b3HwCgaKq3WkvcSTJOZ5qONEiiMZKgSE/2TCiFqG5Qtos+jdow1C0/mHmP2WyszswudNeWuDhqMwttdVsFRocO8cdyV1EPMf0WSntNnYqWQhCvuuaVFz4JwiYGq9uavlCsnOBkLgyW3JyenU90ODJ3Rbq1bOmwnlCmudaA4A03EyR2YOY5HgUGz2f+GrOdScWsd+JgjykZK7uq2taWO6yYLhgf+KCTHantRlmnJ+sVwLw97Fcq/mQ7NaKwdBp1c9hY4nnorYVa4aXdVUIaQDLYg5ZR3q8p3wz8Ut7MN/EJzPpmi27pDTYJljsZiGvDiIjMgZylW3LqJctRldJY7/P9Gatt99Q2a7HMAMElpGcTHghde20MlmhEgqFetjqW6q0VXnqmuLgwDCTOcvg7BkOa0NGyNYIaIAEAcAhyxjGK/u+wcXNS8SSKmyWQhHtlobRpvqv0Y0uPds9lNexc/8AtLviGizNOZh1TkPwt7zn3BTT43myKP1/QrVahYsTn9P1MDXrF7nOdq4lx5kyfVPjRBCkU2r07PHrlj6RzJVvbrKOrpEfi03cc+GXmqhurefor63tOEOcIADQI4/XkqRciospLSHtPaadNsLYWOuKnVvE9rsuEk6yWu5S0gc1Si6iaQLf5gGLnOrShXNaPyZ5ODmiY1IDh6eCIzfJtf4c7j5pKMCOP/kPzSVgUUjbll2N8O4Fw81XdJLeCBSZgjaGDIAaDL6yVraqbn5PeBvpsyaP63DU8B5rKWhw6w6QMhsGSoNcghS3oxgCB3pr6mwJgchZrHgeWZc1GrDNTW6SolUKky5LgG4ZKbc1tNN8flOo91EIyXjdQiatUBFuLTR0i67bBBnJaBlWYcFzq7bSWgblqbtvEaFcnPg5tHoNNqeKZZ26hi0UNjCMiJCubKQ4ItOiDKW95KPB08MqdoqqbGnPDrwCn2Sy7h5AKaLGNYCmWehHJZSzS8hmeo4PbHZgzmUaoihqhXhbG02FziAACSToBvSruTEdzk7ZXdIb2ZZqTqj9mTW7S46ALiFttTqtR1R5lzzJPy4bFcdK+kDrXVkSKTJDG/8AI8T5BUK9DodL7mFvt/lHn9fqvfSqPwr7/MfTCl6ZeKBR2Is5pxicej0O7Q4GVpKH3hYHHsATEgaCB5rPUhqtHcrWGnmc5jeouyp9WW1JwGmuyCFnrRRwWtpbADiDwlXjbNT2a8B8lW3lZgHMg54uOXiiZlHsuusPw0/7v2SQhRPxjwavVCjKWy01IgwwfDq7PaTsVO5yfVrEnNBcqNOhByLTQg3eiM4qMiDvfl6INX5/JJhkp9QfJD0adoZhTQ1EcvG6qyqL6w2clswpbGuajXI2QOIn6+tis61mXOlm8VM7kNKnBSQa5ry2FaOz2kHNZajZAeB3hTrOx7dhPI+yUzbX0PadSiqZqhXHipdK1CIWap2l21jvBTKNZ3wnmUlIZeOMi3tdtDWyVxrpj0mfaXFgltJp02uIOruG4LpF5khhJOYBXE3umTvJK6HszHGUnJro5HtWTxwjCL7uxMGRTYRGfhKYF2jgMNRGXJFqZJlm0KO1skTohZouhU9Y4Sri5qBIOuug10n5o973KaVSiZnrmmI/05Rv7cQupfZPcbRTrOe1mJtUNBObgWgOy1+MjLcpaQD5Rkbu6I2qvBp0iG/E4lg8StBZ/s0dl1tUmCOywl3cCfkup1atKk2ajg0Da9waFQXr9oNkoghhNQ7mDC3+93tKqWRPpWAk12AZ9nllgfd1f/K/5pKiP2ru2UKcca2fokh3ZP7fuSl6nAS36/dODwPw5nfHor6h0ej8efopgu4DQDLcjc0jZYpSMoyzPOw+CkiwugTyjatE6igOMRzPkhc76DWJJ8lU+wFkcUN1H65/4KurPT69+4Aa7htdzP1om1rLmTEDXx078Mf3LP3nNMY9zatdFJUZl9cEIjNWdpo5O4R/tJ9lBc3b9fWa0i7F5Qo1fRbtNHAke/utR1GSyfQl3acOAPqFvKFPJcbVvblZ6TRPdgRW0KEFWFFnBO6jOfJHp00pOVjsKQ6mxEDERjU9rUuyORS3+YovO5rvRcVIXaulB+4f/SfNcYqtgkLteyfhkcL2y7cP3PWfhKaNF6w5FeN0XWOKEszs1LsLcUgmMneQJ9lBpbFJoGHKmi4s1N832KhsujhTbJbEQ4mmHCdoPVh3N7le3Z0utFKiW0iGBz3vLg2XnGdJM6AAabFj7LYscEHTyAjPznuV467qgbILXQBpMxpPEIFtbphSUq4PbTbHV3YqjnPdve6ofXRCFOn+YAd7kJ2P4Z7yPdI1N5MbjBW1C4XBQ3jwK8UbE3d5BJXRRcubAju+u5ePZoFMdT7XgUCJeRuHquYpnblD+CutDdeAVRVMgtG/M+yv7XRzI2QqqjTzeAM5yWkJcGc4eIHZH4OyNuvJaCvYR1cjMnMnfOc+yqrPZ8iTqQrqw2oBhDvyjL5LDK32hrT1TjIzdalIdxJ9Cqd9Psg/WRhaW3UoDRtJH15qjtTeyRuLvKD7pmEhXLAtOijcNYD4mT6LodjKw/R6h97Zz8VJw8M1u7PSXK1ruf56s7GhVYq/OkSQ1EZRCcxiO0JFsZcqBBi9fojQhVG5LNgp2zP9ImYqbguTXpZ8LpXZ70pSw8lzy+rtlp3hdb2dk2qhD2li94k16GMbqnNGRSr08JhOp6Fds8/VOhgCPTOcoTESmc1REavo/wDy3O4Ob3EfurmzVDTqOZOdM42H9J17tD/pVF0VqyX0viGIcxqO8DyV3aDnRqf/AJu8I9ElN1Oh6CuCZtqdgpWhgLqbTI3Zjv1VPbuhDM3Uj/pd7Oj1Vp0Uq/dlp1YY9vYrRBqWWonjlSYzLT48kbaOXOuCoP8As1O7RerpuFerf/3P0Fv/AAR9TnpZDvLwUSyCXVHcY8ArC8BD38HP9Sq+6/5U/FJ8T+ywT8LY6140v3BFsl3cPL91BusDHU5qwo/gJ3kn68FX3GZe/u91tHqRhN8x/Vh6TcyN2SHUqQ7CJzgj9+CPXbDzG0eaj13BtSmd5IPkhjzwHLjkmW2zFzce8emZHl5LL24Q5/I+Yg+i2tEjNh0IMc49x6LK3rQiqeX15q8MvIPMtytFtcRk2Qj8uIHvBA9F0GlRWE6P2cikx5+JhHJrs/8Akui0mpDVcy+o9g8MF+3+KFTpJ2BHYvSlNpbmwWFCqhPqPQ3qbAokG0ZiFnLZYC7Ytg2hvUY0ASTsW+OW3oKdS4ORdJLrgYgNFnaJ2LqvS6yANJA1XLbSzC4rt6XJvgcDXYlDJaPAIKcwZjmmVDt2FPYmRImWa0mm5rxq0g+C2TbQ2oIH4agD2cHDOPULExLTv+SmXZbSBhnTtN4HaFhlhu5GMc9vB1Xou+KjgfzNB74HvK1jSsRcNpDqtNw/OwHv7U+YWyaVycqqR0sbuISV6h9YkgCOd9IK0db/AFPjvJTGjBTA3D0Cj3k/HVDf1uceQM+sIlvq9k8k4o+FIyc/E2AxRRHI+6hXB+J/d7o9qdFMDgotxO7b+73W8V4ZC8peKJbW5uh3FVF8PjCdxlXdcSIWevIy3ks8S8SNM0vCy8xSwOGuUc9irL0biwkDM5eEqVdVTFSbwSqU+0OBJQtbZM1hPdH9TRXdQiys4Aev14rXUTkOSy9l/wDjMA2NV9ZavZHABIzTbZ0P6UibG5J2iGK2S8bUQKIIJ4lHoxCE8oZeraCb4JNV0KHUdASNRRrQ/JUoA7qM/wBJnYmrml7U9vFdJvw9kkrnV6tmAuto1SOVrnZWU9ITqRQ3DNPB2p85iJdmK8wEGRvy57vNNpOVjZ2Agg6HbuOSzbo1XJrOhNpk089HYfHT1K6O1xXJuhriyvgOuJp8D+66w1cvVqpHQ0z8ITGvUJJKDJzOg6aj38SB4yUO31JbG8ptKpDeefjmgvfLmjjPcF11Hk58p8MJbHbFGuQ9t/d7otV0yo1zHtv7vdGl4WBKXiRfl6pL3ZBO45q1JUG86ctncsoKmaTlaAdHq3ZIVq9Z25akVC3etCSiyx8QOKfhNFdhxUh3z4q2s7ThHILPdHK8SzfmPcLT0x6pHJGmdPHkuI9hyThK8hIFZ0HuHJkSERpTXBSiWBKBWClOao7hmrSKbMt0nfDI3mFh7e2XDgth0nqTVDdwWTtOb10cCpHM1LtlHaWwTwKY31Ui3j7xw+tFH3JxdCD7DMOaurBSxMO8Hy+gqUarQ2DsOadjgssnRrAkXCcNrpnecPeII9F1lr1ym00ertFIjZLu8Cf2XTLDXxAFc3V+TOhpumiwhJNx814kxk5Q86JU/wAZ5LxJdlHMfYnaFRrl1dz+aSSJdAPtFy5MqjI96SSyNDN2X+cFp0klpl8gMXmS7oP3zP6h5rbsyXiSSzdj2n6CA5LxJJZDCPKYRivEkITGDUoL2pJK0Aznt8H756zjPx96SS6ePo5mX4itvX+c7n7KLtSSTEehV9jx8vVaekJpNJ1/wkkssvRriJdtP31H+j1K2/R09hv9I9kkkhqvhQ/pvM0AXiSSRGT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www.girlsteachinggirlstocode.org/images/team/2013/tiffa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1890"/>
            <a:ext cx="2696804" cy="359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2968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380</Words>
  <Application>Microsoft Office PowerPoint</Application>
  <PresentationFormat>On-screen Show (4:3)</PresentationFormat>
  <Paragraphs>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Default Design</vt:lpstr>
      <vt:lpstr>CompSci 101 Introduction to Computer Science</vt:lpstr>
      <vt:lpstr>Announcements</vt:lpstr>
      <vt:lpstr>Assignment 4 steps</vt:lpstr>
      <vt:lpstr>Passing Functions as Parameters</vt:lpstr>
      <vt:lpstr>While loops</vt:lpstr>
      <vt:lpstr>Mystery While example</vt:lpstr>
      <vt:lpstr>While loops</vt:lpstr>
      <vt:lpstr>Example www.bit.ly/101fall14-0923-01</vt:lpstr>
      <vt:lpstr>Tiffany Chen</vt:lpstr>
      <vt:lpstr>Problem Solving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58</cp:revision>
  <cp:lastPrinted>2014-09-23T03:38:36Z</cp:lastPrinted>
  <dcterms:created xsi:type="dcterms:W3CDTF">2005-08-25T14:18:45Z</dcterms:created>
  <dcterms:modified xsi:type="dcterms:W3CDTF">2014-09-23T11:54:12Z</dcterms:modified>
</cp:coreProperties>
</file>