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8" r:id="rId3"/>
    <p:sldId id="277" r:id="rId4"/>
    <p:sldId id="282" r:id="rId5"/>
    <p:sldId id="279" r:id="rId6"/>
    <p:sldId id="280" r:id="rId7"/>
    <p:sldId id="283" r:id="rId8"/>
    <p:sldId id="281" r:id="rId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66" autoAdjust="0"/>
  </p:normalViewPr>
  <p:slideViewPr>
    <p:cSldViewPr>
      <p:cViewPr varScale="1">
        <p:scale>
          <a:sx n="65" d="100"/>
          <a:sy n="65" d="100"/>
        </p:scale>
        <p:origin x="8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89911-CD66-41B0-961D-3134ACFAED26}" type="datetimeFigureOut">
              <a:rPr lang="en-US" smtClean="0"/>
              <a:t>9/25/2014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F5E14-5A88-49E8-9043-8333C5677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81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F5E14-5A88-49E8-9043-8333C5677E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68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0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CompSci</a:t>
            </a:r>
            <a:r>
              <a:rPr lang="en-US" dirty="0" smtClean="0"/>
              <a:t> 101</a:t>
            </a:r>
            <a:br>
              <a:rPr lang="en-US" dirty="0" smtClean="0"/>
            </a:br>
            <a:r>
              <a:rPr lang="en-US" dirty="0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5545337" y="2088802"/>
            <a:ext cx="30652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September 25,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90600" y="4343400"/>
            <a:ext cx="856932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200" dirty="0"/>
              <a:t>“All your troubles are due to those ‘ifs’,”</a:t>
            </a:r>
          </a:p>
          <a:p>
            <a:pPr eaLnBrk="1" hangingPunct="1"/>
            <a:r>
              <a:rPr lang="en-US" sz="3200" dirty="0"/>
              <a:t> declared the Wizard. If you were not a </a:t>
            </a:r>
          </a:p>
          <a:p>
            <a:pPr eaLnBrk="1" hangingPunct="1"/>
            <a:r>
              <a:rPr lang="en-US" sz="3200" dirty="0" err="1"/>
              <a:t>Flutterbudget</a:t>
            </a:r>
            <a:r>
              <a:rPr lang="en-US" sz="3200" dirty="0"/>
              <a:t> you wouldn’t worry.”</a:t>
            </a:r>
          </a:p>
          <a:p>
            <a:pPr eaLnBrk="1" hangingPunct="1"/>
            <a:r>
              <a:rPr lang="en-US" sz="3200" dirty="0"/>
              <a:t>  - The Emerald City of Oz by Frank Baum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192087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3E9C4-CC62-419B-94EA-3C3ACB7F98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XKCD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752600"/>
            <a:ext cx="8108159" cy="4572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8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 eaLnBrk="1" hangingPunct="1"/>
            <a:r>
              <a:rPr lang="en-US" dirty="0" smtClean="0"/>
              <a:t>Test 1 is Tuesday! </a:t>
            </a:r>
          </a:p>
          <a:p>
            <a:pPr lvl="1" eaLnBrk="1" hangingPunct="1"/>
            <a:r>
              <a:rPr lang="en-US" dirty="0" smtClean="0"/>
              <a:t>You must take the exam in your lecture section</a:t>
            </a:r>
          </a:p>
          <a:p>
            <a:pPr lvl="1" eaLnBrk="1" hangingPunct="1"/>
            <a:r>
              <a:rPr lang="en-US" dirty="0" smtClean="0"/>
              <a:t>Accommodations for test 1? Must fill out form on website</a:t>
            </a:r>
            <a:endParaRPr lang="en-US" dirty="0"/>
          </a:p>
          <a:p>
            <a:pPr eaLnBrk="1" hangingPunct="1"/>
            <a:r>
              <a:rPr lang="en-US" dirty="0" smtClean="0"/>
              <a:t>See </a:t>
            </a:r>
            <a:r>
              <a:rPr lang="en-US" dirty="0" err="1" smtClean="0"/>
              <a:t>Regrades</a:t>
            </a:r>
            <a:r>
              <a:rPr lang="en-US" dirty="0" smtClean="0"/>
              <a:t> form on website</a:t>
            </a:r>
          </a:p>
          <a:p>
            <a:pPr eaLnBrk="1" hangingPunct="1"/>
            <a:r>
              <a:rPr lang="en-US" dirty="0" smtClean="0"/>
              <a:t>See all new Forms on website – main page</a:t>
            </a:r>
          </a:p>
          <a:p>
            <a:pPr eaLnBrk="1" hangingPunct="1"/>
            <a:r>
              <a:rPr lang="en-US" dirty="0" smtClean="0"/>
              <a:t>Assignment 4 due today</a:t>
            </a:r>
          </a:p>
          <a:p>
            <a:pPr eaLnBrk="1" hangingPunct="1"/>
            <a:r>
              <a:rPr lang="en-US" dirty="0" smtClean="0"/>
              <a:t>No labs next week</a:t>
            </a:r>
          </a:p>
          <a:p>
            <a:pPr eaLnBrk="1" hangingPunct="1"/>
            <a:r>
              <a:rPr lang="en-US" dirty="0" smtClean="0"/>
              <a:t>Lunch with Prof. Rodger</a:t>
            </a:r>
          </a:p>
          <a:p>
            <a:pPr eaLnBrk="1" hangingPunct="1"/>
            <a:r>
              <a:rPr lang="en-US" dirty="0" smtClean="0"/>
              <a:t>Finish notes/code from last time</a:t>
            </a:r>
          </a:p>
          <a:p>
            <a:pPr eaLnBrk="1" hangingPunct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Review sessions</a:t>
            </a:r>
          </a:p>
          <a:p>
            <a:pPr lvl="1"/>
            <a:r>
              <a:rPr lang="en-US" dirty="0" smtClean="0"/>
              <a:t>Sunday at 4:30pm-6pm</a:t>
            </a:r>
          </a:p>
          <a:p>
            <a:pPr lvl="1"/>
            <a:r>
              <a:rPr lang="en-US" dirty="0" smtClean="0"/>
              <a:t>Monday at 6:15pm-7:30pm</a:t>
            </a:r>
            <a:endParaRPr lang="en-US" dirty="0"/>
          </a:p>
          <a:p>
            <a:pPr lvl="1"/>
            <a:r>
              <a:rPr lang="en-US" dirty="0" smtClean="0"/>
              <a:t>Rooms to be posted on Piazza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93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smtClean="0"/>
              <a:t>Exam logistics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r>
              <a:rPr lang="en-US" dirty="0" smtClean="0"/>
              <a:t>Exam is in the regular classroom </a:t>
            </a:r>
          </a:p>
          <a:p>
            <a:r>
              <a:rPr lang="en-US" dirty="0" smtClean="0"/>
              <a:t>Only need a pen or pencil</a:t>
            </a:r>
          </a:p>
          <a:p>
            <a:r>
              <a:rPr lang="en-US" dirty="0" smtClean="0"/>
              <a:t>No scratch paper</a:t>
            </a:r>
          </a:p>
          <a:p>
            <a:r>
              <a:rPr lang="en-US" dirty="0" smtClean="0"/>
              <a:t>Will give you a reference sheet of Python information with the test (see resources page)</a:t>
            </a:r>
          </a:p>
          <a:p>
            <a:r>
              <a:rPr lang="en-US" dirty="0" smtClean="0"/>
              <a:t>Closed book, closed notes, closed neighbor</a:t>
            </a:r>
          </a:p>
          <a:p>
            <a:r>
              <a:rPr lang="en-US" dirty="0" smtClean="0"/>
              <a:t>Covers lecture, lab and assigned reading</a:t>
            </a:r>
          </a:p>
          <a:p>
            <a:r>
              <a:rPr lang="en-US" dirty="0" smtClean="0"/>
              <a:t>Have put old quizzes back up as quiz review</a:t>
            </a:r>
          </a:p>
          <a:p>
            <a:pPr lvl="1"/>
            <a:r>
              <a:rPr lang="en-US" dirty="0" smtClean="0"/>
              <a:t>This is NOT for a grade, for studying only</a:t>
            </a:r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 smtClean="0"/>
              <a:t>CompSci 101 Fall 2014</a:t>
            </a:r>
            <a:endParaRPr lang="en-US" sz="140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E3B26A9-B32F-4B1A-82A3-26F61D9DDA6D}" type="slidenum">
              <a:rPr lang="en-US" sz="1400"/>
              <a:pPr eaLnBrk="1" hangingPunct="1"/>
              <a:t>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8890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best way to study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code on paper!</a:t>
            </a:r>
          </a:p>
          <a:p>
            <a:endParaRPr lang="en-US" dirty="0" smtClean="0"/>
          </a:p>
          <a:p>
            <a:r>
              <a:rPr lang="en-US" dirty="0" smtClean="0"/>
              <a:t>Resources page has old tests and solutions</a:t>
            </a:r>
          </a:p>
          <a:p>
            <a:pPr lvl="1"/>
            <a:r>
              <a:rPr lang="en-US" dirty="0" smtClean="0"/>
              <a:t>Try writing code, then look at solutions</a:t>
            </a:r>
          </a:p>
          <a:p>
            <a:r>
              <a:rPr lang="en-US" dirty="0" smtClean="0"/>
              <a:t>Rewrite an APT</a:t>
            </a:r>
          </a:p>
          <a:p>
            <a:r>
              <a:rPr lang="en-US" dirty="0" smtClean="0"/>
              <a:t>Rewrite code we did in lecture</a:t>
            </a:r>
          </a:p>
          <a:p>
            <a:r>
              <a:rPr lang="en-US" dirty="0" smtClean="0"/>
              <a:t>Rewrite code we did in lab</a:t>
            </a:r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 smtClean="0"/>
              <a:t>CompSci 101 Fall 2014</a:t>
            </a:r>
            <a:endParaRPr lang="en-US" sz="1400"/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745314A-C700-4230-9789-202F8F2832B2}" type="slidenum">
              <a:rPr lang="en-US" sz="1400"/>
              <a:pPr eaLnBrk="1" hangingPunct="1"/>
              <a:t>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24428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 not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looking at old exams, note we have not done the following:</a:t>
            </a:r>
          </a:p>
          <a:p>
            <a:pPr lvl="1"/>
            <a:r>
              <a:rPr lang="en-US" dirty="0" smtClean="0"/>
              <a:t>List comprehensions</a:t>
            </a:r>
          </a:p>
          <a:p>
            <a:pPr lvl="1"/>
            <a:r>
              <a:rPr lang="en-US" dirty="0" smtClean="0"/>
              <a:t>Code in square brackets such as</a:t>
            </a:r>
          </a:p>
          <a:p>
            <a:pPr marL="457200" lvl="1" indent="0">
              <a:buNone/>
            </a:pPr>
            <a:r>
              <a:rPr lang="en-US" dirty="0" smtClean="0"/>
              <a:t>       y = [w for w in </a:t>
            </a:r>
            <a:r>
              <a:rPr lang="en-US" dirty="0" err="1" smtClean="0"/>
              <a:t>alist</a:t>
            </a:r>
            <a:r>
              <a:rPr lang="en-US" dirty="0" smtClean="0"/>
              <a:t>]</a:t>
            </a:r>
          </a:p>
          <a:p>
            <a:pPr marL="457200" lvl="1" indent="0">
              <a:buNone/>
            </a:pPr>
            <a:r>
              <a:rPr lang="en-US" dirty="0" smtClean="0"/>
              <a:t>There may be other things…. If it looks strange, it might be we haven’t done it….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101 Fall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65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838200"/>
          </a:xfrm>
        </p:spPr>
        <p:txBody>
          <a:bodyPr/>
          <a:lstStyle/>
          <a:p>
            <a:pPr eaLnBrk="1" hangingPunct="1"/>
            <a:r>
              <a:rPr lang="en-US" smtClean="0"/>
              <a:t>Understand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715000"/>
          </a:xfrm>
        </p:spPr>
        <p:txBody>
          <a:bodyPr/>
          <a:lstStyle/>
          <a:p>
            <a:pPr eaLnBrk="1" hangingPunct="1"/>
            <a:r>
              <a:rPr lang="en-US" dirty="0" smtClean="0"/>
              <a:t>What is the difference between: </a:t>
            </a:r>
            <a:endParaRPr lang="en-US" dirty="0" smtClean="0"/>
          </a:p>
          <a:p>
            <a:pPr lvl="1" eaLnBrk="1" hangingPunct="1"/>
            <a:r>
              <a:rPr lang="en-US" dirty="0" smtClean="0"/>
              <a:t>[ </a:t>
            </a:r>
            <a:r>
              <a:rPr lang="en-US" dirty="0" smtClean="0"/>
              <a:t>] and ( 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w =      and    w +=    </a:t>
            </a:r>
            <a:endParaRPr lang="en-US" dirty="0" smtClean="0"/>
          </a:p>
          <a:p>
            <a:pPr lvl="1" eaLnBrk="1" hangingPunct="1"/>
            <a:r>
              <a:rPr lang="en-US" dirty="0" smtClean="0"/>
              <a:t>print </a:t>
            </a:r>
            <a:r>
              <a:rPr lang="en-US" dirty="0" smtClean="0"/>
              <a:t>value and assigning value to a variable</a:t>
            </a:r>
          </a:p>
          <a:p>
            <a:pPr lvl="1" eaLnBrk="1" hangingPunct="1"/>
            <a:r>
              <a:rPr lang="en-US" dirty="0" smtClean="0"/>
              <a:t>print and return </a:t>
            </a:r>
          </a:p>
          <a:p>
            <a:pPr lvl="1" eaLnBrk="1" hangingPunct="1"/>
            <a:r>
              <a:rPr lang="en-US" dirty="0" smtClean="0"/>
              <a:t>When do you print? When do you return?</a:t>
            </a:r>
          </a:p>
          <a:p>
            <a:pPr lvl="1" eaLnBrk="1" hangingPunct="1"/>
            <a:r>
              <a:rPr lang="en-US" dirty="0" smtClean="0"/>
              <a:t>Does a function print or return?</a:t>
            </a:r>
          </a:p>
          <a:p>
            <a:pPr eaLnBrk="1" hangingPunct="1"/>
            <a:r>
              <a:rPr lang="en-US" dirty="0" smtClean="0"/>
              <a:t>if, for, range, strings, lists </a:t>
            </a:r>
          </a:p>
          <a:p>
            <a:pPr lvl="1" eaLnBrk="1" hangingPunct="1"/>
            <a:r>
              <a:rPr lang="en-US" dirty="0" smtClean="0"/>
              <a:t>Understand format and how they </a:t>
            </a:r>
            <a:r>
              <a:rPr lang="en-US" dirty="0" smtClean="0"/>
              <a:t>work</a:t>
            </a:r>
            <a:endParaRPr lang="en-US" dirty="0"/>
          </a:p>
          <a:p>
            <a:pPr eaLnBrk="1" hangingPunct="1"/>
            <a:r>
              <a:rPr lang="en-US" dirty="0" smtClean="0"/>
              <a:t>Parameters </a:t>
            </a:r>
            <a:r>
              <a:rPr lang="en-US" dirty="0" err="1" smtClean="0"/>
              <a:t>vs</a:t>
            </a:r>
            <a:r>
              <a:rPr lang="en-US" smtClean="0"/>
              <a:t> arguments</a:t>
            </a:r>
            <a:endParaRPr lang="en-US" dirty="0" smtClean="0"/>
          </a:p>
        </p:txBody>
      </p:sp>
      <p:sp>
        <p:nvSpPr>
          <p:cNvPr id="7172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1400" smtClean="0"/>
              <a:t>CompSci 101 Fall 2014</a:t>
            </a:r>
            <a:endParaRPr lang="en-US" sz="1400"/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F3FEDC6-4320-4667-83B1-826AAF83F3F9}" type="slidenum">
              <a:rPr lang="en-US" sz="1400"/>
              <a:pPr eaLnBrk="1" hangingPunct="1"/>
              <a:t>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445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389</Words>
  <Application>Microsoft Office PowerPoint</Application>
  <PresentationFormat>On-screen Show (4:3)</PresentationFormat>
  <Paragraphs>75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Default Design</vt:lpstr>
      <vt:lpstr>CompSci 101 Introduction to Computer Science</vt:lpstr>
      <vt:lpstr>XKCD</vt:lpstr>
      <vt:lpstr>Announcements</vt:lpstr>
      <vt:lpstr>More Announcements</vt:lpstr>
      <vt:lpstr>Exam logistics</vt:lpstr>
      <vt:lpstr>The best way to study</vt:lpstr>
      <vt:lpstr>What we have not done</vt:lpstr>
      <vt:lpstr>Understand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48</cp:revision>
  <dcterms:created xsi:type="dcterms:W3CDTF">2005-08-25T14:18:45Z</dcterms:created>
  <dcterms:modified xsi:type="dcterms:W3CDTF">2014-09-25T13:25:30Z</dcterms:modified>
</cp:coreProperties>
</file>