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77" r:id="rId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8" autoAdjust="0"/>
    <p:restoredTop sz="86466" autoAdjust="0"/>
  </p:normalViewPr>
  <p:slideViewPr>
    <p:cSldViewPr>
      <p:cViewPr varScale="1">
        <p:scale>
          <a:sx n="65" d="100"/>
          <a:sy n="65" d="100"/>
        </p:scale>
        <p:origin x="84" y="4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5ED27268-EC4C-4E87-944D-E761B934C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71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3E9C4-CC62-419B-94EA-3C3ACB7F9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71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EDA16-EE90-4E65-9C25-D045E6452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9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1C838-743E-46B1-9535-A8D3D4E69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51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DB02F-6869-41A8-88A9-7B04A5944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3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308AB-BBD7-406C-8FE3-ABD9B60C7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50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E9AF7-1243-4137-A70D-606EB1674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24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41282-F280-4848-B924-21AC7882B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33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5C597-8985-48AF-93BD-6E14E1566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40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FA454-7E6E-480D-86B5-CCFC57051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75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AA312-D4AF-4A57-A4AC-B58CF3A8A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51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1AA07-0B70-4E3D-84AF-4D5E92BC4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47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88E8A9B-E406-46EF-A9FD-35EBD6B18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600200"/>
            <a:ext cx="8153400" cy="1981200"/>
          </a:xfrm>
        </p:spPr>
        <p:txBody>
          <a:bodyPr/>
          <a:lstStyle/>
          <a:p>
            <a:pPr eaLnBrk="1" hangingPunct="1"/>
            <a:r>
              <a:rPr lang="en-US" smtClean="0"/>
              <a:t>CompSci 101</a:t>
            </a:r>
            <a:br>
              <a:rPr lang="en-US" smtClean="0"/>
            </a:br>
            <a:r>
              <a:rPr lang="en-US" smtClean="0"/>
              <a:t>Introduction to Computer Science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4419600" y="3733800"/>
            <a:ext cx="2507418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 smtClean="0"/>
              <a:t>October 7, </a:t>
            </a:r>
            <a:r>
              <a:rPr lang="en-US" sz="2800" dirty="0"/>
              <a:t>2014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/>
              <a:t>Prof. Rodger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Announcements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 eaLnBrk="1" hangingPunct="1"/>
            <a:r>
              <a:rPr lang="en-US" dirty="0" smtClean="0"/>
              <a:t>Reading for next time on calendar page</a:t>
            </a:r>
          </a:p>
          <a:p>
            <a:pPr lvl="1" eaLnBrk="1" hangingPunct="1"/>
            <a:r>
              <a:rPr lang="en-US" dirty="0" smtClean="0"/>
              <a:t>No RQ</a:t>
            </a:r>
            <a:endParaRPr lang="en-US" dirty="0" smtClean="0"/>
          </a:p>
          <a:p>
            <a:pPr eaLnBrk="1" hangingPunct="1"/>
            <a:r>
              <a:rPr lang="en-US" dirty="0" smtClean="0"/>
              <a:t>APT 4 </a:t>
            </a:r>
            <a:r>
              <a:rPr lang="en-US" dirty="0" smtClean="0"/>
              <a:t>is due on </a:t>
            </a:r>
            <a:r>
              <a:rPr lang="en-US" dirty="0" smtClean="0"/>
              <a:t>Thursday</a:t>
            </a:r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Return and go </a:t>
            </a:r>
            <a:r>
              <a:rPr lang="en-US" smtClean="0"/>
              <a:t>over exam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1022</TotalTime>
  <Words>30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Times New Roman</vt:lpstr>
      <vt:lpstr>Default Design</vt:lpstr>
      <vt:lpstr>CompSci 101 Introduction to Computer Science</vt:lpstr>
      <vt:lpstr>Announcements</vt:lpstr>
    </vt:vector>
  </TitlesOfParts>
  <Company>Duke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6 Programming Design and Analysis</dc:title>
  <dc:creator>Susan Rodger</dc:creator>
  <cp:lastModifiedBy>Susan</cp:lastModifiedBy>
  <cp:revision>43</cp:revision>
  <dcterms:created xsi:type="dcterms:W3CDTF">2005-08-25T14:18:45Z</dcterms:created>
  <dcterms:modified xsi:type="dcterms:W3CDTF">2014-10-07T04:17:17Z</dcterms:modified>
</cp:coreProperties>
</file>