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77" r:id="rId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 smtClean="0"/>
              <a:t>CompSci 101</a:t>
            </a:r>
            <a:br>
              <a:rPr lang="en-US" smtClean="0"/>
            </a:br>
            <a:r>
              <a:rPr lang="en-US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250741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October 7,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Reading for next time on calendar page</a:t>
            </a:r>
          </a:p>
          <a:p>
            <a:pPr lvl="1" eaLnBrk="1" hangingPunct="1"/>
            <a:r>
              <a:rPr lang="en-US" dirty="0" smtClean="0"/>
              <a:t>No RQ</a:t>
            </a:r>
            <a:endParaRPr lang="en-US" dirty="0" smtClean="0"/>
          </a:p>
          <a:p>
            <a:pPr eaLnBrk="1" hangingPunct="1"/>
            <a:r>
              <a:rPr lang="en-US" dirty="0" smtClean="0"/>
              <a:t>APT 4 </a:t>
            </a:r>
            <a:r>
              <a:rPr lang="en-US" dirty="0" smtClean="0"/>
              <a:t>is due on </a:t>
            </a:r>
            <a:r>
              <a:rPr lang="en-US" dirty="0" smtClean="0"/>
              <a:t>Thursday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Return and go </a:t>
            </a:r>
            <a:r>
              <a:rPr lang="en-US" smtClean="0"/>
              <a:t>over exam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30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Times New Roman</vt:lpstr>
      <vt:lpstr>Default Design</vt:lpstr>
      <vt:lpstr>CompSci 101 Introduction to Computer Science</vt:lpstr>
      <vt:lpstr>Announcements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43</cp:revision>
  <dcterms:created xsi:type="dcterms:W3CDTF">2005-08-25T14:18:45Z</dcterms:created>
  <dcterms:modified xsi:type="dcterms:W3CDTF">2014-10-07T04:17:17Z</dcterms:modified>
</cp:coreProperties>
</file>