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78" r:id="rId4"/>
    <p:sldId id="282" r:id="rId5"/>
    <p:sldId id="283" r:id="rId6"/>
    <p:sldId id="280" r:id="rId7"/>
    <p:sldId id="281" r:id="rId8"/>
    <p:sldId id="291" r:id="rId9"/>
    <p:sldId id="279" r:id="rId10"/>
    <p:sldId id="284" r:id="rId11"/>
    <p:sldId id="286" r:id="rId12"/>
    <p:sldId id="287" r:id="rId13"/>
    <p:sldId id="288" r:id="rId14"/>
    <p:sldId id="289" r:id="rId15"/>
    <p:sldId id="290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66" autoAdjust="0"/>
  </p:normalViewPr>
  <p:slideViewPr>
    <p:cSldViewPr>
      <p:cViewPr varScale="1">
        <p:scale>
          <a:sx n="65" d="100"/>
          <a:sy n="65" d="100"/>
        </p:scale>
        <p:origin x="84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9D24E-5175-4295-9302-7A1CB58E382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9AE4F-309D-4F8F-B834-CD2C32FB7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85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http://en.wikipedia.org/wiki/File:Venn0111.svg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R"/>
              <a:tabLst/>
              <a:defRPr/>
            </a:pPr>
            <a:r>
              <a:rPr lang="en-US" dirty="0" smtClean="0"/>
              <a:t>Symmetric Difference B) intersection</a:t>
            </a:r>
            <a:r>
              <a:rPr lang="en-US" baseline="0" dirty="0" smtClean="0"/>
              <a:t> C) everything not in either set   D) Union  e) Difference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9AE4F-309D-4F8F-B834-CD2C32FB7E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0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00200"/>
            <a:ext cx="8153400" cy="1981200"/>
          </a:xfrm>
        </p:spPr>
        <p:txBody>
          <a:bodyPr/>
          <a:lstStyle/>
          <a:p>
            <a:pPr eaLnBrk="1" hangingPunct="1"/>
            <a:r>
              <a:rPr lang="en-US" smtClean="0"/>
              <a:t>CompSci 101</a:t>
            </a:r>
            <a:br>
              <a:rPr lang="en-US" smtClean="0"/>
            </a:br>
            <a:r>
              <a:rPr lang="en-US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25074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October 9,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59277"/>
            <a:ext cx="20351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90800" y="5791200"/>
            <a:ext cx="57408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Thanks to Prof. </a:t>
            </a:r>
            <a:r>
              <a:rPr lang="en-US" dirty="0" err="1" smtClean="0"/>
              <a:t>Azhar</a:t>
            </a:r>
            <a:r>
              <a:rPr lang="en-US" dirty="0" smtClean="0"/>
              <a:t> and </a:t>
            </a:r>
            <a:r>
              <a:rPr lang="en-US" dirty="0" err="1" smtClean="0"/>
              <a:t>Yossra</a:t>
            </a:r>
            <a:r>
              <a:rPr lang="en-US" dirty="0" smtClean="0"/>
              <a:t> Hamid for </a:t>
            </a:r>
          </a:p>
          <a:p>
            <a:r>
              <a:rPr lang="en-US" dirty="0"/>
              <a:t>g</a:t>
            </a:r>
            <a:r>
              <a:rPr lang="en-US" dirty="0" smtClean="0"/>
              <a:t>iving this lecture!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dirty="0" smtClean="0"/>
              <a:t>Problems – </a:t>
            </a:r>
            <a:r>
              <a:rPr lang="en-US" sz="3200" dirty="0" err="1" smtClean="0"/>
              <a:t>snarf</a:t>
            </a:r>
            <a:r>
              <a:rPr lang="en-US" sz="3200" dirty="0" smtClean="0"/>
              <a:t> setExample.py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 smtClean="0"/>
              <a:t>Given a list of strings that have the name of a course (one word), followed by last names of people in the course:</a:t>
            </a:r>
          </a:p>
          <a:p>
            <a:pPr lvl="1"/>
            <a:r>
              <a:rPr lang="en-US" dirty="0" smtClean="0"/>
              <a:t>Convert list into lists of strings of names for each course</a:t>
            </a:r>
          </a:p>
          <a:p>
            <a:pPr lvl="1"/>
            <a:r>
              <a:rPr lang="en-US" dirty="0" smtClean="0"/>
              <a:t>Find total number of people taking any course</a:t>
            </a:r>
          </a:p>
          <a:p>
            <a:pPr lvl="1"/>
            <a:r>
              <a:rPr lang="en-US" dirty="0" smtClean="0"/>
              <a:t>Find number of people taking just one course</a:t>
            </a:r>
          </a:p>
          <a:p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["</a:t>
            </a:r>
            <a:r>
              <a:rPr lang="en-US" i="1" dirty="0"/>
              <a:t>econ101 </a:t>
            </a:r>
            <a:r>
              <a:rPr lang="en-US" i="1" u="sng" dirty="0" err="1"/>
              <a:t>Abroms</a:t>
            </a:r>
            <a:r>
              <a:rPr lang="en-US" i="1" u="sng" dirty="0"/>
              <a:t> </a:t>
            </a:r>
            <a:r>
              <a:rPr lang="en-US" i="1" u="sng" dirty="0" err="1"/>
              <a:t>Curtson</a:t>
            </a:r>
            <a:r>
              <a:rPr lang="en-US" i="1" u="sng" dirty="0"/>
              <a:t> Williams </a:t>
            </a:r>
            <a:r>
              <a:rPr lang="en-US" i="1" u="sng" dirty="0" smtClean="0"/>
              <a:t>Smith“, </a:t>
            </a:r>
          </a:p>
          <a:p>
            <a:pPr marL="0" indent="0">
              <a:buNone/>
            </a:pPr>
            <a:r>
              <a:rPr lang="en-US" i="1" dirty="0"/>
              <a:t>"history230 Black </a:t>
            </a:r>
            <a:r>
              <a:rPr lang="en-US" i="1" u="sng" dirty="0" smtClean="0"/>
              <a:t>Wrigley“, …  ]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360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dirty="0" smtClean="0"/>
              <a:t>Part 1 – </a:t>
            </a:r>
            <a:r>
              <a:rPr lang="en-US" sz="3200" dirty="0" err="1" smtClean="0"/>
              <a:t>processList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bit.ly/101fall14-1009-04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 smtClean="0"/>
              <a:t>Given a list of strings that have the name of a course (one word), followed by last names of people in the course:</a:t>
            </a:r>
          </a:p>
          <a:p>
            <a:pPr lvl="1"/>
            <a:r>
              <a:rPr lang="en-US" dirty="0" smtClean="0"/>
              <a:t>Convert list into lists of strings of names for each course</a:t>
            </a:r>
          </a:p>
          <a:p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["</a:t>
            </a:r>
            <a:r>
              <a:rPr lang="en-US" i="1" dirty="0"/>
              <a:t>econ101 </a:t>
            </a:r>
            <a:r>
              <a:rPr lang="en-US" i="1" u="sng" dirty="0" err="1"/>
              <a:t>Abroms</a:t>
            </a:r>
            <a:r>
              <a:rPr lang="en-US" i="1" u="sng" dirty="0"/>
              <a:t> </a:t>
            </a:r>
            <a:r>
              <a:rPr lang="en-US" i="1" u="sng" dirty="0" err="1"/>
              <a:t>Curtson</a:t>
            </a:r>
            <a:r>
              <a:rPr lang="en-US" i="1" u="sng" dirty="0"/>
              <a:t> Williams </a:t>
            </a:r>
            <a:r>
              <a:rPr lang="en-US" i="1" u="sng" dirty="0" smtClean="0"/>
              <a:t>Smith“, </a:t>
            </a:r>
          </a:p>
          <a:p>
            <a:pPr marL="0" indent="0">
              <a:buNone/>
            </a:pPr>
            <a:r>
              <a:rPr lang="en-US" i="1" dirty="0"/>
              <a:t>"history230 Black </a:t>
            </a:r>
            <a:r>
              <a:rPr lang="en-US" i="1" u="sng" dirty="0" smtClean="0"/>
              <a:t>Wrigley“, …  ]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11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dirty="0" smtClean="0"/>
              <a:t>Part 2 – </a:t>
            </a:r>
            <a:r>
              <a:rPr lang="en-US" sz="3200" dirty="0" err="1" smtClean="0"/>
              <a:t>peopleTakingCourses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bit.ly/101fall14-1009-05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 smtClean="0"/>
              <a:t>Given a list of strings that have the name of a course (one word), followed by last names of people in the course:</a:t>
            </a:r>
          </a:p>
          <a:p>
            <a:pPr lvl="1"/>
            <a:r>
              <a:rPr lang="en-US" dirty="0"/>
              <a:t>Find total number of people taking any course</a:t>
            </a:r>
          </a:p>
          <a:p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["</a:t>
            </a:r>
            <a:r>
              <a:rPr lang="en-US" i="1" dirty="0"/>
              <a:t>econ101 </a:t>
            </a:r>
            <a:r>
              <a:rPr lang="en-US" i="1" u="sng" dirty="0" err="1"/>
              <a:t>Abroms</a:t>
            </a:r>
            <a:r>
              <a:rPr lang="en-US" i="1" u="sng" dirty="0"/>
              <a:t> </a:t>
            </a:r>
            <a:r>
              <a:rPr lang="en-US" i="1" u="sng" dirty="0" err="1"/>
              <a:t>Curtson</a:t>
            </a:r>
            <a:r>
              <a:rPr lang="en-US" i="1" u="sng" dirty="0"/>
              <a:t> Williams </a:t>
            </a:r>
            <a:r>
              <a:rPr lang="en-US" i="1" u="sng" dirty="0" smtClean="0"/>
              <a:t>Smith“, </a:t>
            </a:r>
          </a:p>
          <a:p>
            <a:pPr marL="0" indent="0">
              <a:buNone/>
            </a:pPr>
            <a:r>
              <a:rPr lang="en-US" i="1" dirty="0"/>
              <a:t>"history230 Black </a:t>
            </a:r>
            <a:r>
              <a:rPr lang="en-US" i="1" u="sng" dirty="0" smtClean="0"/>
              <a:t>Wrigley“, …  ]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98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dirty="0" smtClean="0"/>
              <a:t>Part 3 – </a:t>
            </a:r>
            <a:r>
              <a:rPr lang="en-US" sz="3200" dirty="0" err="1" smtClean="0"/>
              <a:t>unionAllSetsButMe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bit.ly/101fall14-1009-06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 smtClean="0"/>
              <a:t>Given a list of strings that have the name of a course (one word), followed by last names of people in the course:</a:t>
            </a:r>
          </a:p>
          <a:p>
            <a:pPr lvl="1"/>
            <a:r>
              <a:rPr lang="en-US" dirty="0"/>
              <a:t>Find number of people taking just one </a:t>
            </a:r>
            <a:r>
              <a:rPr lang="en-US" dirty="0" smtClean="0"/>
              <a:t>course</a:t>
            </a:r>
          </a:p>
          <a:p>
            <a:pPr lvl="2"/>
            <a:r>
              <a:rPr lang="en-US" dirty="0" smtClean="0"/>
              <a:t>BUT FIRST, lets write this helper method</a:t>
            </a:r>
            <a:endParaRPr lang="en-US" dirty="0"/>
          </a:p>
          <a:p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["</a:t>
            </a:r>
            <a:r>
              <a:rPr lang="en-US" i="1" dirty="0"/>
              <a:t>econ101 </a:t>
            </a:r>
            <a:r>
              <a:rPr lang="en-US" i="1" u="sng" dirty="0" err="1"/>
              <a:t>Abroms</a:t>
            </a:r>
            <a:r>
              <a:rPr lang="en-US" i="1" u="sng" dirty="0"/>
              <a:t> </a:t>
            </a:r>
            <a:r>
              <a:rPr lang="en-US" i="1" u="sng" dirty="0" err="1"/>
              <a:t>Curtson</a:t>
            </a:r>
            <a:r>
              <a:rPr lang="en-US" i="1" u="sng" dirty="0"/>
              <a:t> Williams </a:t>
            </a:r>
            <a:r>
              <a:rPr lang="en-US" i="1" u="sng" dirty="0" smtClean="0"/>
              <a:t>Smith“, </a:t>
            </a:r>
          </a:p>
          <a:p>
            <a:pPr marL="0" indent="0">
              <a:buNone/>
            </a:pPr>
            <a:r>
              <a:rPr lang="en-US" i="1" dirty="0"/>
              <a:t>"history230 Black </a:t>
            </a:r>
            <a:r>
              <a:rPr lang="en-US" i="1" u="sng" dirty="0" smtClean="0"/>
              <a:t>Wrigley“, …  ]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227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dirty="0" smtClean="0"/>
              <a:t>Part 4 – </a:t>
            </a:r>
            <a:r>
              <a:rPr lang="en-US" sz="3200" dirty="0" err="1" smtClean="0"/>
              <a:t>peopleTakingOnlyOneCourse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bit.ly/101fall14-1009-07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 smtClean="0"/>
              <a:t>Given a list of strings that have the name of a course (one word), followed by last names of people in the course:</a:t>
            </a:r>
          </a:p>
          <a:p>
            <a:pPr lvl="1"/>
            <a:r>
              <a:rPr lang="en-US" dirty="0"/>
              <a:t>Find number of people taking just one course</a:t>
            </a:r>
          </a:p>
          <a:p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["</a:t>
            </a:r>
            <a:r>
              <a:rPr lang="en-US" i="1" dirty="0"/>
              <a:t>econ101 </a:t>
            </a:r>
            <a:r>
              <a:rPr lang="en-US" i="1" u="sng" dirty="0" err="1"/>
              <a:t>Abroms</a:t>
            </a:r>
            <a:r>
              <a:rPr lang="en-US" i="1" u="sng" dirty="0"/>
              <a:t> </a:t>
            </a:r>
            <a:r>
              <a:rPr lang="en-US" i="1" u="sng" dirty="0" err="1"/>
              <a:t>Curtson</a:t>
            </a:r>
            <a:r>
              <a:rPr lang="en-US" i="1" u="sng" dirty="0"/>
              <a:t> Williams </a:t>
            </a:r>
            <a:r>
              <a:rPr lang="en-US" i="1" u="sng" dirty="0" smtClean="0"/>
              <a:t>Smith“, </a:t>
            </a:r>
          </a:p>
          <a:p>
            <a:pPr marL="0" indent="0">
              <a:buNone/>
            </a:pPr>
            <a:r>
              <a:rPr lang="en-US" i="1" dirty="0"/>
              <a:t>"history230 Black </a:t>
            </a:r>
            <a:r>
              <a:rPr lang="en-US" i="1" u="sng" dirty="0" smtClean="0"/>
              <a:t>Wrigley“, …  ]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66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APT - </a:t>
            </a:r>
            <a:r>
              <a:rPr lang="en-US" dirty="0" err="1" smtClean="0"/>
              <a:t>UniqueZoo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solve this problem?</a:t>
            </a:r>
          </a:p>
          <a:p>
            <a:r>
              <a:rPr lang="en-US" dirty="0" smtClean="0"/>
              <a:t>How is it similar to the problem we just solved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049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Reading for next time on calendar page</a:t>
            </a:r>
          </a:p>
          <a:p>
            <a:pPr lvl="1" eaLnBrk="1" hangingPunct="1"/>
            <a:r>
              <a:rPr lang="en-US" dirty="0" smtClean="0"/>
              <a:t>RQ</a:t>
            </a:r>
            <a:endParaRPr lang="en-US" dirty="0" smtClean="0"/>
          </a:p>
          <a:p>
            <a:pPr eaLnBrk="1" hangingPunct="1"/>
            <a:r>
              <a:rPr lang="en-US" dirty="0" smtClean="0"/>
              <a:t>APT </a:t>
            </a:r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 smtClean="0"/>
              <a:t>is due </a:t>
            </a:r>
            <a:r>
              <a:rPr lang="en-US" dirty="0" smtClean="0"/>
              <a:t>today</a:t>
            </a:r>
          </a:p>
          <a:p>
            <a:pPr lvl="1" eaLnBrk="1" hangingPunct="1"/>
            <a:r>
              <a:rPr lang="en-US" dirty="0" smtClean="0"/>
              <a:t>APT 5 is out today</a:t>
            </a:r>
          </a:p>
          <a:p>
            <a:pPr eaLnBrk="1" hangingPunct="1"/>
            <a:r>
              <a:rPr lang="en-US" dirty="0" smtClean="0"/>
              <a:t>Exam 1 was handed out Tuesday, grades are on Sakai, you will need to see Prof. Rodger next week to get your test back  </a:t>
            </a:r>
          </a:p>
          <a:p>
            <a:pPr marL="457200" lvl="1" indent="0" eaLnBrk="1" hangingPunct="1">
              <a:buNone/>
            </a:pPr>
            <a:endParaRPr lang="en-US" dirty="0"/>
          </a:p>
          <a:p>
            <a:pPr eaLnBrk="1" hangingPunct="1"/>
            <a:r>
              <a:rPr lang="en-US" dirty="0" smtClean="0"/>
              <a:t>Today Sets</a:t>
            </a:r>
          </a:p>
          <a:p>
            <a:pPr eaLnBrk="1" hangingPunct="1"/>
            <a:r>
              <a:rPr lang="en-US" dirty="0" smtClean="0"/>
              <a:t>Prof. Rodger is at a conference this week</a:t>
            </a:r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Python Sets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smtClean="0"/>
              <a:t>Set – unordered collection of distinct items</a:t>
            </a:r>
          </a:p>
          <a:p>
            <a:pPr lvl="1"/>
            <a:r>
              <a:rPr lang="en-US" smtClean="0"/>
              <a:t>Unordered – can look at them one at a time, but cannot count on any order</a:t>
            </a:r>
          </a:p>
          <a:p>
            <a:pPr lvl="1"/>
            <a:r>
              <a:rPr lang="en-US" smtClean="0"/>
              <a:t>Distinct - one copy of each</a:t>
            </a:r>
          </a:p>
          <a:p>
            <a:r>
              <a:rPr lang="en-US" smtClean="0"/>
              <a:t>Operations on sets:</a:t>
            </a:r>
          </a:p>
          <a:p>
            <a:pPr lvl="1"/>
            <a:r>
              <a:rPr lang="en-US" smtClean="0"/>
              <a:t>Modify: add, clear, remove</a:t>
            </a:r>
          </a:p>
          <a:p>
            <a:pPr lvl="1"/>
            <a:r>
              <a:rPr lang="en-US" smtClean="0"/>
              <a:t>Create a new set: difference(-), intersection(&amp;), union (|), symmetric_difference(^)</a:t>
            </a:r>
          </a:p>
          <a:p>
            <a:pPr lvl="1"/>
            <a:r>
              <a:rPr lang="en-US" smtClean="0"/>
              <a:t>Boolean: issubset &lt;=, issuperset &gt;=</a:t>
            </a:r>
          </a:p>
          <a:p>
            <a:r>
              <a:rPr lang="en-US" smtClean="0"/>
              <a:t>Can convert list to set, set to list</a:t>
            </a:r>
          </a:p>
          <a:p>
            <a:pPr lvl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9701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Creating and changing 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See setsEasy.py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67" y="1676400"/>
            <a:ext cx="8764015" cy="355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87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413"/>
            <a:ext cx="7772400" cy="1143000"/>
          </a:xfrm>
        </p:spPr>
        <p:txBody>
          <a:bodyPr/>
          <a:lstStyle/>
          <a:p>
            <a:r>
              <a:rPr lang="en-US" dirty="0" smtClean="0"/>
              <a:t>Set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See setsEasy.py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95400"/>
            <a:ext cx="8387395" cy="446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90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dirty="0" smtClean="0"/>
              <a:t>Set </a:t>
            </a:r>
            <a:r>
              <a:rPr lang="en-US" dirty="0" smtClean="0"/>
              <a:t>Examples</a:t>
            </a:r>
            <a:br>
              <a:rPr lang="en-US" dirty="0" smtClean="0"/>
            </a:br>
            <a:r>
              <a:rPr lang="en-US" dirty="0" smtClean="0"/>
              <a:t>bit.ly/101fall14-1009-01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387" y="2514600"/>
            <a:ext cx="8839200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 smtClean="0"/>
              <a:t>poloClub</a:t>
            </a:r>
            <a:r>
              <a:rPr lang="en-US" dirty="0" smtClean="0"/>
              <a:t> = set(['Mary', 'Laura', 'Dell'])</a:t>
            </a:r>
          </a:p>
          <a:p>
            <a:pPr marL="0" indent="0">
              <a:buFontTx/>
              <a:buNone/>
              <a:defRPr/>
            </a:pPr>
            <a:r>
              <a:rPr lang="en-US" dirty="0" err="1" smtClean="0"/>
              <a:t>rugbyClub</a:t>
            </a:r>
            <a:r>
              <a:rPr lang="en-US" dirty="0" smtClean="0"/>
              <a:t> = set(['Fred', 'Sue', 'Mary</a:t>
            </a:r>
            <a:r>
              <a:rPr lang="en-US" dirty="0" smtClean="0"/>
              <a:t>'])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Question 1: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print [w for w in </a:t>
            </a:r>
            <a:r>
              <a:rPr lang="en-US" dirty="0" err="1" smtClean="0"/>
              <a:t>poloClub.intersection</a:t>
            </a:r>
            <a:r>
              <a:rPr lang="en-US" dirty="0" smtClean="0"/>
              <a:t>(</a:t>
            </a:r>
            <a:r>
              <a:rPr lang="en-US" dirty="0" err="1" smtClean="0"/>
              <a:t>rugbyClub</a:t>
            </a:r>
            <a:r>
              <a:rPr lang="en-US" dirty="0" smtClean="0"/>
              <a:t>)]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Question 2: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print [w for w in </a:t>
            </a:r>
            <a:r>
              <a:rPr lang="en-US" dirty="0" err="1" smtClean="0"/>
              <a:t>poloClub.union</a:t>
            </a:r>
            <a:r>
              <a:rPr lang="en-US" dirty="0" smtClean="0"/>
              <a:t>(</a:t>
            </a:r>
            <a:r>
              <a:rPr lang="en-US" dirty="0" err="1" smtClean="0"/>
              <a:t>rugbyClub</a:t>
            </a:r>
            <a:r>
              <a:rPr lang="en-US" dirty="0" smtClean="0"/>
              <a:t>)]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More Set </a:t>
            </a:r>
            <a:r>
              <a:rPr lang="en-US" dirty="0" smtClean="0"/>
              <a:t>Examples</a:t>
            </a:r>
            <a:br>
              <a:rPr lang="en-US" dirty="0" smtClean="0"/>
            </a:br>
            <a:r>
              <a:rPr lang="en-US" dirty="0" smtClean="0"/>
              <a:t>bit.ly/101fall14-1009-02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 smtClean="0"/>
              <a:t>lista</a:t>
            </a:r>
            <a:r>
              <a:rPr lang="en-US" dirty="0" smtClean="0"/>
              <a:t> = ['apple', 'pear', 'fig', 'orange', 'strawberry']</a:t>
            </a:r>
          </a:p>
          <a:p>
            <a:pPr marL="0" indent="0">
              <a:buFontTx/>
              <a:buNone/>
              <a:defRPr/>
            </a:pPr>
            <a:r>
              <a:rPr lang="en-US" dirty="0" err="1" smtClean="0"/>
              <a:t>listb</a:t>
            </a:r>
            <a:r>
              <a:rPr lang="en-US" dirty="0" smtClean="0"/>
              <a:t> = ['pear', 'lemon', 'grapefruit', 'orange']</a:t>
            </a:r>
          </a:p>
          <a:p>
            <a:pPr marL="0" indent="0">
              <a:buFontTx/>
              <a:buNone/>
              <a:defRPr/>
            </a:pPr>
            <a:r>
              <a:rPr lang="en-US" dirty="0" err="1" smtClean="0"/>
              <a:t>listc</a:t>
            </a:r>
            <a:r>
              <a:rPr lang="en-US" dirty="0" smtClean="0"/>
              <a:t> = [x for x in </a:t>
            </a:r>
            <a:r>
              <a:rPr lang="en-US" dirty="0" err="1" smtClean="0"/>
              <a:t>lista</a:t>
            </a:r>
            <a:r>
              <a:rPr lang="en-US" dirty="0" smtClean="0"/>
              <a:t> if x in </a:t>
            </a:r>
            <a:r>
              <a:rPr lang="en-US" dirty="0" err="1" smtClean="0"/>
              <a:t>listb</a:t>
            </a:r>
            <a:r>
              <a:rPr lang="en-US" dirty="0" smtClean="0"/>
              <a:t>]</a:t>
            </a:r>
          </a:p>
          <a:p>
            <a:pPr marL="0" indent="0">
              <a:buFontTx/>
              <a:buNone/>
              <a:defRPr/>
            </a:pPr>
            <a:r>
              <a:rPr lang="en-US" dirty="0" err="1" smtClean="0"/>
              <a:t>listd</a:t>
            </a:r>
            <a:r>
              <a:rPr lang="en-US" dirty="0" smtClean="0"/>
              <a:t> = list(set(</a:t>
            </a:r>
            <a:r>
              <a:rPr lang="en-US" dirty="0" err="1" smtClean="0"/>
              <a:t>lista</a:t>
            </a:r>
            <a:r>
              <a:rPr lang="en-US" dirty="0" smtClean="0"/>
              <a:t>)|set(</a:t>
            </a:r>
            <a:r>
              <a:rPr lang="en-US" dirty="0" err="1" smtClean="0"/>
              <a:t>listb</a:t>
            </a:r>
            <a:r>
              <a:rPr lang="en-US" dirty="0" smtClean="0"/>
              <a:t>))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Question 3: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print </a:t>
            </a:r>
            <a:r>
              <a:rPr lang="en-US" dirty="0" err="1" smtClean="0"/>
              <a:t>listc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Question 4: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print </a:t>
            </a:r>
            <a:r>
              <a:rPr lang="en-US" dirty="0" err="1" smtClean="0"/>
              <a:t>listd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845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716" y="228600"/>
            <a:ext cx="7772400" cy="1143000"/>
          </a:xfrm>
        </p:spPr>
        <p:txBody>
          <a:bodyPr/>
          <a:lstStyle/>
          <a:p>
            <a:r>
              <a:rPr lang="en-US" dirty="0" smtClean="0"/>
              <a:t>More Set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303" y="174031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 = set(</a:t>
            </a:r>
            <a:r>
              <a:rPr lang="en-US" dirty="0" err="1"/>
              <a:t>lista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t = set(</a:t>
            </a:r>
            <a:r>
              <a:rPr lang="en-US" dirty="0" err="1"/>
              <a:t>listb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problem1 = (s-t) | (t-s)</a:t>
            </a:r>
          </a:p>
          <a:p>
            <a:pPr marL="0" indent="0">
              <a:buNone/>
            </a:pPr>
            <a:r>
              <a:rPr lang="en-US" dirty="0"/>
              <a:t>print problem1</a:t>
            </a:r>
          </a:p>
          <a:p>
            <a:pPr marL="0" indent="0">
              <a:buNone/>
            </a:pPr>
            <a:r>
              <a:rPr lang="en-US" dirty="0"/>
              <a:t>problem2 = (</a:t>
            </a:r>
            <a:r>
              <a:rPr lang="en-US" dirty="0" err="1"/>
              <a:t>s|t</a:t>
            </a:r>
            <a:r>
              <a:rPr lang="en-US" dirty="0"/>
              <a:t>) - (</a:t>
            </a:r>
            <a:r>
              <a:rPr lang="en-US" dirty="0" err="1"/>
              <a:t>s&amp;t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print problem2</a:t>
            </a:r>
          </a:p>
          <a:p>
            <a:pPr marL="0" indent="0">
              <a:buNone/>
            </a:pPr>
            <a:r>
              <a:rPr lang="en-US" dirty="0"/>
              <a:t>problem3 = (</a:t>
            </a:r>
            <a:r>
              <a:rPr lang="en-US" dirty="0" err="1"/>
              <a:t>s|t</a:t>
            </a:r>
            <a:r>
              <a:rPr lang="en-US" dirty="0"/>
              <a:t>|(</a:t>
            </a:r>
            <a:r>
              <a:rPr lang="en-US" dirty="0" err="1"/>
              <a:t>s&amp;t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print problem3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852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533400" y="195145"/>
            <a:ext cx="7772400" cy="1143000"/>
          </a:xfrm>
        </p:spPr>
        <p:txBody>
          <a:bodyPr/>
          <a:lstStyle/>
          <a:p>
            <a:r>
              <a:rPr lang="en-US" dirty="0" smtClean="0"/>
              <a:t>Set Operations from pictures</a:t>
            </a:r>
            <a:br>
              <a:rPr lang="en-US" dirty="0" smtClean="0"/>
            </a:br>
            <a:r>
              <a:rPr lang="en-US" dirty="0" smtClean="0"/>
              <a:t>bit.ly/101fall14-1009-03</a:t>
            </a:r>
            <a:endParaRPr lang="en-US" dirty="0" smtClean="0"/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-76200" y="1181100"/>
            <a:ext cx="8534400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err="1" smtClean="0"/>
              <a:t>Question:Which</a:t>
            </a:r>
            <a:r>
              <a:rPr lang="en-US" dirty="0" smtClean="0"/>
              <a:t> picture is which operation?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</p:txBody>
      </p:sp>
      <p:pic>
        <p:nvPicPr>
          <p:cNvPr id="1536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2895600"/>
            <a:ext cx="20351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300" y="2971800"/>
            <a:ext cx="19050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00" y="4724400"/>
            <a:ext cx="19558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100" y="4691063"/>
            <a:ext cx="1803400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863975"/>
            <a:ext cx="2043113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86942" y="5316523"/>
            <a:ext cx="668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defRPr/>
            </a:pPr>
            <a:r>
              <a:rPr lang="en-US" sz="4000" dirty="0"/>
              <a:t>E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13" name="Rectangle 12"/>
          <p:cNvSpPr/>
          <p:nvPr/>
        </p:nvSpPr>
        <p:spPr>
          <a:xfrm>
            <a:off x="430761" y="2816364"/>
            <a:ext cx="7264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defRPr/>
            </a:pPr>
            <a:r>
              <a:rPr lang="en-US" sz="4000" dirty="0"/>
              <a:t>A)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0325" y="4381500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defRPr/>
            </a:pPr>
            <a:r>
              <a:rPr lang="en-US" sz="4000" dirty="0" smtClean="0"/>
              <a:t>B)</a:t>
            </a:r>
            <a:endParaRPr lang="en-US" sz="4000" dirty="0"/>
          </a:p>
        </p:txBody>
      </p:sp>
      <p:sp>
        <p:nvSpPr>
          <p:cNvPr id="15" name="Rectangle 14"/>
          <p:cNvSpPr/>
          <p:nvPr/>
        </p:nvSpPr>
        <p:spPr>
          <a:xfrm>
            <a:off x="3370559" y="3102114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defRPr/>
            </a:pPr>
            <a:r>
              <a:rPr lang="en-US" sz="4000" dirty="0" smtClean="0"/>
              <a:t>C)</a:t>
            </a:r>
            <a:endParaRPr lang="en-US" sz="4000" dirty="0"/>
          </a:p>
        </p:txBody>
      </p:sp>
      <p:sp>
        <p:nvSpPr>
          <p:cNvPr id="16" name="Rectangle 15"/>
          <p:cNvSpPr/>
          <p:nvPr/>
        </p:nvSpPr>
        <p:spPr>
          <a:xfrm>
            <a:off x="5382219" y="3022739"/>
            <a:ext cx="7264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defRPr/>
            </a:pPr>
            <a:r>
              <a:rPr lang="en-US" sz="4000" dirty="0" smtClean="0"/>
              <a:t>D)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7846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3014</TotalTime>
  <Words>655</Words>
  <Application>Microsoft Office PowerPoint</Application>
  <PresentationFormat>On-screen Show (4:3)</PresentationFormat>
  <Paragraphs>116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Times New Roman</vt:lpstr>
      <vt:lpstr>Default Design</vt:lpstr>
      <vt:lpstr>CompSci 101 Introduction to Computer Science</vt:lpstr>
      <vt:lpstr>Announcements</vt:lpstr>
      <vt:lpstr>Python Sets</vt:lpstr>
      <vt:lpstr>Creating and changing a set</vt:lpstr>
      <vt:lpstr>Set Operations</vt:lpstr>
      <vt:lpstr>Set Examples bit.ly/101fall14-1009-01</vt:lpstr>
      <vt:lpstr>More Set Examples bit.ly/101fall14-1009-02</vt:lpstr>
      <vt:lpstr>More Set Examples</vt:lpstr>
      <vt:lpstr>Set Operations from pictures bit.ly/101fall14-1009-03</vt:lpstr>
      <vt:lpstr>Problems – snarf setExample.py</vt:lpstr>
      <vt:lpstr>Part 1 – processList bit.ly/101fall14-1009-04</vt:lpstr>
      <vt:lpstr>Part 2 – peopleTakingCourses bit.ly/101fall14-1009-05</vt:lpstr>
      <vt:lpstr>Part 3 – unionAllSetsButMe bit.ly/101fall14-1009-06</vt:lpstr>
      <vt:lpstr>Part 4 – peopleTakingOnlyOneCourse bit.ly/101fall14-1009-07</vt:lpstr>
      <vt:lpstr>APT - UniqueZoo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58</cp:revision>
  <dcterms:created xsi:type="dcterms:W3CDTF">2005-08-25T14:18:45Z</dcterms:created>
  <dcterms:modified xsi:type="dcterms:W3CDTF">2014-10-08T13:39:22Z</dcterms:modified>
</cp:coreProperties>
</file>