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8" r:id="rId3"/>
    <p:sldId id="277" r:id="rId4"/>
    <p:sldId id="285" r:id="rId5"/>
    <p:sldId id="286" r:id="rId6"/>
    <p:sldId id="279" r:id="rId7"/>
    <p:sldId id="280" r:id="rId8"/>
    <p:sldId id="281" r:id="rId9"/>
    <p:sldId id="282" r:id="rId10"/>
    <p:sldId id="283" r:id="rId11"/>
    <p:sldId id="284" r:id="rId1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86466" autoAdjust="0"/>
  </p:normalViewPr>
  <p:slideViewPr>
    <p:cSldViewPr>
      <p:cViewPr varScale="1">
        <p:scale>
          <a:sx n="65" d="100"/>
          <a:sy n="65" d="100"/>
        </p:scale>
        <p:origin x="84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5ED27268-EC4C-4E87-944D-E761B934C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7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D6CB3-9E22-4FF7-846B-A21CE83A29EF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DE03C-2D4C-4762-B8CC-39AD06AE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2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Examples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DE03C-2D4C-4762-B8CC-39AD06AEB0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52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E9C4-CC62-419B-94EA-3C3ACB7F9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DA16-EE90-4E65-9C25-D045E6452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C838-743E-46B1-9535-A8D3D4E69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5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B02F-6869-41A8-88A9-7B04A594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8AB-BBD7-406C-8FE3-ABD9B60C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E9AF7-1243-4137-A70D-606EB1674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1282-F280-4848-B924-21AC7882B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C597-8985-48AF-93BD-6E14E156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A454-7E6E-480D-86B5-CCFC57051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A312-D4AF-4A57-A4AC-B58CF3A8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AA07-0B70-4E3D-84AF-4D5E92BC4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8E8A9B-E406-46EF-A9FD-35EBD6B1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1000"/>
            <a:ext cx="8153400" cy="19812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CompSci</a:t>
            </a:r>
            <a:r>
              <a:rPr lang="en-US" dirty="0" smtClean="0"/>
              <a:t> 101</a:t>
            </a:r>
            <a:br>
              <a:rPr lang="en-US" dirty="0" smtClean="0"/>
            </a:br>
            <a:r>
              <a:rPr lang="en-US" dirty="0" smtClean="0"/>
              <a:t>Introduction to Computer Science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6248400" y="3765059"/>
            <a:ext cx="268695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/>
              <a:t>October 23, </a:t>
            </a:r>
            <a:r>
              <a:rPr lang="en-US" sz="2800" dirty="0"/>
              <a:t>2014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Prof. Rodger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94" y="3181207"/>
            <a:ext cx="5410200" cy="2552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Now can we solve the problem?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Compute those two lists that are associated with each other</a:t>
            </a:r>
          </a:p>
          <a:p>
            <a:pPr lvl="1"/>
            <a:r>
              <a:rPr lang="en-US" altLang="en-US" dirty="0" smtClean="0"/>
              <a:t>List of unique first names</a:t>
            </a:r>
          </a:p>
          <a:p>
            <a:pPr lvl="1"/>
            <a:r>
              <a:rPr lang="en-US" altLang="en-US" dirty="0" smtClean="0"/>
              <a:t>List of corresponding last names</a:t>
            </a:r>
          </a:p>
          <a:p>
            <a:r>
              <a:rPr lang="en-US" altLang="en-US" dirty="0" smtClean="0"/>
              <a:t>Compute the max list of last names</a:t>
            </a:r>
          </a:p>
          <a:p>
            <a:r>
              <a:rPr lang="en-US" altLang="en-US" dirty="0" smtClean="0"/>
              <a:t>Now easy to print the answer. </a:t>
            </a:r>
          </a:p>
          <a:p>
            <a:r>
              <a:rPr lang="en-US" altLang="en-US" dirty="0" smtClean="0"/>
              <a:t>See popular.py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952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Expanding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Suppose we want to read from multiple data files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    names1.txt, names2.txt, names3.txt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 smtClean="0"/>
              <a:t>See popular.py</a:t>
            </a:r>
          </a:p>
        </p:txBody>
      </p:sp>
    </p:spTree>
    <p:extLst>
      <p:ext uri="{BB962C8B-B14F-4D97-AF65-F5344CB8AC3E}">
        <p14:creationId xmlns:p14="http://schemas.microsoft.com/office/powerpoint/2010/main" val="253645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of Interest coming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ACM International Programming Contest</a:t>
            </a:r>
          </a:p>
          <a:p>
            <a:pPr lvl="1"/>
            <a:r>
              <a:rPr lang="en-US" dirty="0" smtClean="0"/>
              <a:t>Sat. Nov. 1 – looking for volunteers to help</a:t>
            </a:r>
          </a:p>
          <a:p>
            <a:pPr lvl="1"/>
            <a:r>
              <a:rPr lang="en-US" dirty="0" smtClean="0"/>
              <a:t>Top 3 teams – go to finals in </a:t>
            </a:r>
            <a:r>
              <a:rPr lang="en-US" dirty="0" err="1" smtClean="0"/>
              <a:t>Morroco</a:t>
            </a:r>
            <a:endParaRPr lang="en-US" dirty="0" smtClean="0"/>
          </a:p>
          <a:p>
            <a:r>
              <a:rPr lang="en-US" dirty="0" smtClean="0"/>
              <a:t>Hacking and Hackathons Demystified – Ladies in Tech Unite</a:t>
            </a:r>
          </a:p>
          <a:p>
            <a:pPr lvl="1"/>
            <a:r>
              <a:rPr lang="en-US" dirty="0" smtClean="0"/>
              <a:t>Thursday, Oct 23, Allen </a:t>
            </a:r>
            <a:r>
              <a:rPr lang="en-US" dirty="0" err="1" smtClean="0"/>
              <a:t>Bldg</a:t>
            </a:r>
            <a:r>
              <a:rPr lang="en-US" dirty="0" smtClean="0"/>
              <a:t> (TONIGHT) 6:30pm</a:t>
            </a:r>
          </a:p>
          <a:p>
            <a:r>
              <a:rPr lang="en-US" dirty="0" smtClean="0"/>
              <a:t>HackDuke.com  - Hackathon Nov. 15-16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44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Reading for next time TBA</a:t>
            </a:r>
          </a:p>
          <a:p>
            <a:pPr lvl="1" eaLnBrk="1" hangingPunct="1"/>
            <a:r>
              <a:rPr lang="en-US" dirty="0" smtClean="0"/>
              <a:t>RQ 12 to be posted</a:t>
            </a:r>
          </a:p>
          <a:p>
            <a:pPr eaLnBrk="1" hangingPunct="1"/>
            <a:r>
              <a:rPr lang="en-US" dirty="0" smtClean="0"/>
              <a:t>Hangman due next Thursday</a:t>
            </a:r>
          </a:p>
          <a:p>
            <a:pPr eaLnBrk="1" hangingPunct="1"/>
            <a:r>
              <a:rPr lang="en-US" dirty="0" smtClean="0"/>
              <a:t>APT </a:t>
            </a:r>
            <a:r>
              <a:rPr lang="en-US" dirty="0"/>
              <a:t>6</a:t>
            </a:r>
            <a:r>
              <a:rPr lang="en-US" dirty="0" smtClean="0"/>
              <a:t> is due on Tuesday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Finish lecture notes from last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Problem: Longest Name</a:t>
            </a:r>
            <a:br>
              <a:rPr lang="en-US" dirty="0" smtClean="0"/>
            </a:br>
            <a:r>
              <a:rPr lang="en-US" sz="3200" dirty="0" smtClean="0"/>
              <a:t>www.bit.ly/101fall14-1023-01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Given a </a:t>
            </a:r>
            <a:r>
              <a:rPr lang="en-US" dirty="0" smtClean="0">
                <a:solidFill>
                  <a:srgbClr val="FF0000"/>
                </a:solidFill>
              </a:rPr>
              <a:t>list of names </a:t>
            </a:r>
            <a:r>
              <a:rPr lang="en-US" dirty="0" smtClean="0"/>
              <a:t>(one word only) and a </a:t>
            </a:r>
            <a:r>
              <a:rPr lang="en-US" dirty="0" smtClean="0">
                <a:solidFill>
                  <a:srgbClr val="FF0000"/>
                </a:solidFill>
              </a:rPr>
              <a:t>letter</a:t>
            </a:r>
            <a:r>
              <a:rPr lang="en-US" dirty="0" smtClean="0"/>
              <a:t> (assume names start with capital letter, and letter is capital)</a:t>
            </a:r>
          </a:p>
          <a:p>
            <a:pPr marL="0" indent="0">
              <a:buNone/>
            </a:pPr>
            <a:r>
              <a:rPr lang="en-US" dirty="0" smtClean="0"/>
              <a:t>names = [‘Helen’, ‘Bob’, ‘Bart’, ‘Hugh’]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1) Find the </a:t>
            </a:r>
            <a:r>
              <a:rPr lang="en-US" dirty="0" smtClean="0">
                <a:solidFill>
                  <a:srgbClr val="FF0000"/>
                </a:solidFill>
              </a:rPr>
              <a:t>longest name </a:t>
            </a:r>
            <a:r>
              <a:rPr lang="en-US" dirty="0" smtClean="0"/>
              <a:t>that </a:t>
            </a:r>
            <a:r>
              <a:rPr lang="en-US" dirty="0" smtClean="0">
                <a:solidFill>
                  <a:srgbClr val="FF0000"/>
                </a:solidFill>
              </a:rPr>
              <a:t>starts with </a:t>
            </a:r>
            <a:r>
              <a:rPr lang="en-US" dirty="0" smtClean="0"/>
              <a:t>that letter</a:t>
            </a:r>
          </a:p>
          <a:p>
            <a:pPr marL="0" indent="0">
              <a:buNone/>
            </a:pPr>
            <a:r>
              <a:rPr lang="en-US" dirty="0" smtClean="0"/>
              <a:t>2) Find the </a:t>
            </a:r>
            <a:r>
              <a:rPr lang="en-US" dirty="0" smtClean="0">
                <a:solidFill>
                  <a:srgbClr val="FF0000"/>
                </a:solidFill>
              </a:rPr>
              <a:t>position</a:t>
            </a:r>
            <a:r>
              <a:rPr lang="en-US" dirty="0" smtClean="0"/>
              <a:t> of the longest name that starts with that letter</a:t>
            </a:r>
          </a:p>
          <a:p>
            <a:pPr marL="0" indent="0">
              <a:buNone/>
            </a:pPr>
            <a:r>
              <a:rPr lang="en-US" dirty="0" smtClean="0"/>
              <a:t>See longestName.py, DO NOT use enumerate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10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 smtClean="0"/>
              <a:t>An iterator, generates a sequence</a:t>
            </a:r>
          </a:p>
          <a:p>
            <a:r>
              <a:rPr lang="en-US" dirty="0" smtClean="0"/>
              <a:t>Generates </a:t>
            </a:r>
            <a:r>
              <a:rPr lang="en-US" dirty="0" smtClean="0">
                <a:solidFill>
                  <a:srgbClr val="FF0000"/>
                </a:solidFill>
              </a:rPr>
              <a:t>tuples</a:t>
            </a:r>
            <a:r>
              <a:rPr lang="en-US" dirty="0" smtClean="0"/>
              <a:t> of (index, item)</a:t>
            </a:r>
          </a:p>
          <a:p>
            <a:r>
              <a:rPr lang="en-US" dirty="0" smtClean="0"/>
              <a:t>Used with </a:t>
            </a:r>
            <a:r>
              <a:rPr lang="en-US" dirty="0" smtClean="0">
                <a:solidFill>
                  <a:srgbClr val="FF0000"/>
                </a:solidFill>
              </a:rPr>
              <a:t>for </a:t>
            </a:r>
            <a:r>
              <a:rPr lang="en-US" dirty="0" smtClean="0"/>
              <a:t>loop to get both </a:t>
            </a:r>
            <a:r>
              <a:rPr lang="en-US" dirty="0" smtClean="0">
                <a:solidFill>
                  <a:srgbClr val="FF0000"/>
                </a:solidFill>
              </a:rPr>
              <a:t>index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item</a:t>
            </a:r>
          </a:p>
          <a:p>
            <a:r>
              <a:rPr lang="en-US" dirty="0" smtClean="0"/>
              <a:t>for (</a:t>
            </a:r>
            <a:r>
              <a:rPr lang="en-US" dirty="0" err="1" smtClean="0"/>
              <a:t>index,item</a:t>
            </a:r>
            <a:r>
              <a:rPr lang="en-US" dirty="0" smtClean="0"/>
              <a:t>) in </a:t>
            </a:r>
            <a:r>
              <a:rPr lang="en-US" dirty="0" err="1" smtClean="0"/>
              <a:t>somelist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You get both at the same time! </a:t>
            </a:r>
          </a:p>
          <a:p>
            <a:r>
              <a:rPr lang="en-US" dirty="0" smtClean="0"/>
              <a:t>Redo find position of longest name with iterator</a:t>
            </a:r>
          </a:p>
        </p:txBody>
      </p:sp>
    </p:spTree>
    <p:extLst>
      <p:ext uri="{BB962C8B-B14F-4D97-AF65-F5344CB8AC3E}">
        <p14:creationId xmlns:p14="http://schemas.microsoft.com/office/powerpoint/2010/main" val="401473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Problem: Popular Name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Given a list of names, determine the </a:t>
            </a:r>
            <a:r>
              <a:rPr lang="en-US" altLang="en-US" dirty="0" smtClean="0">
                <a:solidFill>
                  <a:srgbClr val="FF0000"/>
                </a:solidFill>
              </a:rPr>
              <a:t>most popular first name </a:t>
            </a:r>
            <a:r>
              <a:rPr lang="en-US" altLang="en-US" dirty="0" smtClean="0"/>
              <a:t>and print that name with all of its last names. </a:t>
            </a:r>
          </a:p>
          <a:p>
            <a:pPr eaLnBrk="1" hangingPunct="1"/>
            <a:r>
              <a:rPr lang="en-US" altLang="en-US" dirty="0" smtClean="0"/>
              <a:t>Input: Names are always two words, names are in a file. If multiple names are on the same line they are separated by a “:”</a:t>
            </a:r>
          </a:p>
          <a:p>
            <a:pPr eaLnBrk="1" hangingPunct="1"/>
            <a:r>
              <a:rPr lang="en-US" altLang="en-US" dirty="0" smtClean="0"/>
              <a:t>Output: Most popular first name, followed by a “:”, followed by corresponding last names separated by a blank</a:t>
            </a:r>
          </a:p>
        </p:txBody>
      </p:sp>
    </p:spTree>
    <p:extLst>
      <p:ext uri="{BB962C8B-B14F-4D97-AF65-F5344CB8AC3E}">
        <p14:creationId xmlns:p14="http://schemas.microsoft.com/office/powerpoint/2010/main" val="393867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smtClean="0"/>
              <a:t>Example Input File with 5 lines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1295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Susan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Smith</a:t>
            </a:r>
            <a:r>
              <a:rPr lang="en-US" alt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:Jackie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Long:Mary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White</a:t>
            </a:r>
          </a:p>
          <a:p>
            <a:pPr marL="0" indent="0"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Susan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Brandt</a:t>
            </a:r>
          </a:p>
          <a:p>
            <a:pPr marL="0" indent="0"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Jackie </a:t>
            </a:r>
            <a:r>
              <a:rPr lang="en-US" alt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Johnson:</a:t>
            </a:r>
            <a:r>
              <a:rPr lang="en-US" altLang="en-US" sz="2800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Susan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Rodger</a:t>
            </a:r>
            <a:r>
              <a:rPr lang="en-US" alt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:Mary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Rodger</a:t>
            </a:r>
          </a:p>
          <a:p>
            <a:pPr marL="0" indent="0"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Eric </a:t>
            </a:r>
            <a:r>
              <a:rPr lang="en-US" alt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Long:</a:t>
            </a:r>
            <a:r>
              <a:rPr lang="en-US" altLang="en-US" sz="2800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Susan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Crackers</a:t>
            </a:r>
            <a:r>
              <a:rPr lang="en-US" alt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:Mary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Velios</a:t>
            </a:r>
            <a:endParaRPr lang="en-US" altLang="en-US" sz="28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Jack </a:t>
            </a:r>
            <a:r>
              <a:rPr lang="en-US" alt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Frost:Eric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Lund</a:t>
            </a:r>
            <a:endParaRPr lang="en-US" altLang="en-US" sz="2800" dirty="0" smtClean="0"/>
          </a:p>
        </p:txBody>
      </p:sp>
      <p:sp>
        <p:nvSpPr>
          <p:cNvPr id="5124" name="Title 1"/>
          <p:cNvSpPr txBox="1">
            <a:spLocks/>
          </p:cNvSpPr>
          <p:nvPr/>
        </p:nvSpPr>
        <p:spPr bwMode="auto">
          <a:xfrm>
            <a:off x="811213" y="419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 dirty="0">
                <a:solidFill>
                  <a:schemeClr val="tx2"/>
                </a:solidFill>
              </a:rPr>
              <a:t>Corresponding Output</a:t>
            </a:r>
          </a:p>
        </p:txBody>
      </p:sp>
      <p:sp>
        <p:nvSpPr>
          <p:cNvPr id="5125" name="Content Placeholder 2"/>
          <p:cNvSpPr txBox="1">
            <a:spLocks/>
          </p:cNvSpPr>
          <p:nvPr/>
        </p:nvSpPr>
        <p:spPr bwMode="auto">
          <a:xfrm>
            <a:off x="392113" y="5524500"/>
            <a:ext cx="8610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Courier New" panose="02070309020205020404" pitchFamily="49" charset="0"/>
              </a:rPr>
              <a:t>Susan: Smith Brandt Rodger Crackers</a:t>
            </a: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212193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One way to solve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Create a list of unique first names</a:t>
            </a:r>
          </a:p>
          <a:p>
            <a:r>
              <a:rPr lang="en-US" altLang="en-US" smtClean="0"/>
              <a:t>Create a list of lists of last names that are associated with each first name</a:t>
            </a:r>
          </a:p>
        </p:txBody>
      </p:sp>
    </p:spTree>
    <p:extLst>
      <p:ext uri="{BB962C8B-B14F-4D97-AF65-F5344CB8AC3E}">
        <p14:creationId xmlns:p14="http://schemas.microsoft.com/office/powerpoint/2010/main" val="377883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773113" y="152400"/>
            <a:ext cx="6542087" cy="762000"/>
          </a:xfrm>
        </p:spPr>
        <p:txBody>
          <a:bodyPr/>
          <a:lstStyle/>
          <a:p>
            <a:r>
              <a:rPr lang="en-US" altLang="en-US" smtClean="0"/>
              <a:t>Example – two lists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6800" y="1981200"/>
            <a:ext cx="1905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’Susan’</a:t>
            </a:r>
            <a:r>
              <a:rPr lang="en-US" dirty="0"/>
              <a:t>’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6800" y="2667000"/>
            <a:ext cx="1905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‘Jackie’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4724400"/>
            <a:ext cx="1905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‘Jack’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1066800" y="4038600"/>
            <a:ext cx="1905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‘Eric’</a:t>
            </a:r>
          </a:p>
        </p:txBody>
      </p:sp>
      <p:sp>
        <p:nvSpPr>
          <p:cNvPr id="8" name="Rectangle 7"/>
          <p:cNvSpPr/>
          <p:nvPr/>
        </p:nvSpPr>
        <p:spPr>
          <a:xfrm>
            <a:off x="1068388" y="3352800"/>
            <a:ext cx="1905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‘Mary’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27438" y="1997075"/>
            <a:ext cx="5257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 ‘</a:t>
            </a:r>
            <a:r>
              <a:rPr lang="en-US" dirty="0" err="1">
                <a:solidFill>
                  <a:schemeClr val="tx1"/>
                </a:solidFill>
              </a:rPr>
              <a:t>Smith’,‘Brandt’,‘Rodger’,‘Crackers</a:t>
            </a:r>
            <a:r>
              <a:rPr lang="en-US" dirty="0">
                <a:solidFill>
                  <a:schemeClr val="tx1"/>
                </a:solidFill>
              </a:rPr>
              <a:t>’]</a:t>
            </a:r>
            <a:r>
              <a:rPr lang="en-US" dirty="0"/>
              <a:t>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27438" y="2682875"/>
            <a:ext cx="5257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 ‘Long’, ‘Johnson’]</a:t>
            </a:r>
            <a:r>
              <a:rPr lang="en-US" dirty="0"/>
              <a:t>’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27438" y="3379788"/>
            <a:ext cx="5257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 ‘White’,’Rodger’,’</a:t>
            </a:r>
            <a:r>
              <a:rPr lang="en-US" dirty="0" err="1">
                <a:solidFill>
                  <a:schemeClr val="tx1"/>
                </a:solidFill>
              </a:rPr>
              <a:t>Velios</a:t>
            </a:r>
            <a:r>
              <a:rPr lang="en-US" dirty="0">
                <a:solidFill>
                  <a:schemeClr val="tx1"/>
                </a:solidFill>
              </a:rPr>
              <a:t>’]</a:t>
            </a:r>
            <a:r>
              <a:rPr lang="en-US" dirty="0"/>
              <a:t>’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36963" y="4065588"/>
            <a:ext cx="5257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 ‘Long’, ‘Lund’]</a:t>
            </a:r>
            <a:r>
              <a:rPr lang="en-US" dirty="0"/>
              <a:t>’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27438" y="4724400"/>
            <a:ext cx="5257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 ‘Frost’]</a:t>
            </a:r>
            <a:r>
              <a:rPr lang="en-US" dirty="0"/>
              <a:t>’</a:t>
            </a:r>
          </a:p>
        </p:txBody>
      </p:sp>
      <p:sp>
        <p:nvSpPr>
          <p:cNvPr id="7181" name="TextBox 14"/>
          <p:cNvSpPr txBox="1">
            <a:spLocks noChangeArrowheads="1"/>
          </p:cNvSpPr>
          <p:nvPr/>
        </p:nvSpPr>
        <p:spPr bwMode="auto">
          <a:xfrm>
            <a:off x="762000" y="214312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7182" name="TextBox 15"/>
          <p:cNvSpPr txBox="1">
            <a:spLocks noChangeArrowheads="1"/>
          </p:cNvSpPr>
          <p:nvPr/>
        </p:nvSpPr>
        <p:spPr bwMode="auto">
          <a:xfrm>
            <a:off x="762000" y="2779713"/>
            <a:ext cx="304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7183" name="TextBox 16"/>
          <p:cNvSpPr txBox="1">
            <a:spLocks noChangeArrowheads="1"/>
          </p:cNvSpPr>
          <p:nvPr/>
        </p:nvSpPr>
        <p:spPr bwMode="auto">
          <a:xfrm>
            <a:off x="742950" y="3465513"/>
            <a:ext cx="304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 smtClean="0"/>
              <a:t>2</a:t>
            </a:r>
            <a:endParaRPr lang="en-US" altLang="en-US" dirty="0"/>
          </a:p>
        </p:txBody>
      </p:sp>
      <p:sp>
        <p:nvSpPr>
          <p:cNvPr id="7184" name="TextBox 17"/>
          <p:cNvSpPr txBox="1">
            <a:spLocks noChangeArrowheads="1"/>
          </p:cNvSpPr>
          <p:nvPr/>
        </p:nvSpPr>
        <p:spPr bwMode="auto">
          <a:xfrm>
            <a:off x="736600" y="4149725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 smtClean="0"/>
              <a:t>3</a:t>
            </a:r>
            <a:endParaRPr lang="en-US" altLang="en-US" dirty="0"/>
          </a:p>
        </p:txBody>
      </p:sp>
      <p:sp>
        <p:nvSpPr>
          <p:cNvPr id="7185" name="TextBox 18"/>
          <p:cNvSpPr txBox="1">
            <a:spLocks noChangeArrowheads="1"/>
          </p:cNvSpPr>
          <p:nvPr/>
        </p:nvSpPr>
        <p:spPr bwMode="auto">
          <a:xfrm>
            <a:off x="736600" y="4837113"/>
            <a:ext cx="304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 smtClean="0"/>
              <a:t>4</a:t>
            </a:r>
            <a:endParaRPr lang="en-US" altLang="en-US" dirty="0"/>
          </a:p>
        </p:txBody>
      </p:sp>
      <p:sp>
        <p:nvSpPr>
          <p:cNvPr id="7186" name="TextBox 19"/>
          <p:cNvSpPr txBox="1">
            <a:spLocks noChangeArrowheads="1"/>
          </p:cNvSpPr>
          <p:nvPr/>
        </p:nvSpPr>
        <p:spPr bwMode="auto">
          <a:xfrm>
            <a:off x="3322638" y="203517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7187" name="TextBox 20"/>
          <p:cNvSpPr txBox="1">
            <a:spLocks noChangeArrowheads="1"/>
          </p:cNvSpPr>
          <p:nvPr/>
        </p:nvSpPr>
        <p:spPr bwMode="auto">
          <a:xfrm>
            <a:off x="3332163" y="27940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7188" name="TextBox 21"/>
          <p:cNvSpPr txBox="1">
            <a:spLocks noChangeArrowheads="1"/>
          </p:cNvSpPr>
          <p:nvPr/>
        </p:nvSpPr>
        <p:spPr bwMode="auto">
          <a:xfrm>
            <a:off x="3332163" y="34925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 smtClean="0"/>
              <a:t>2</a:t>
            </a:r>
            <a:endParaRPr lang="en-US" altLang="en-US" dirty="0"/>
          </a:p>
        </p:txBody>
      </p:sp>
      <p:sp>
        <p:nvSpPr>
          <p:cNvPr id="7189" name="TextBox 22"/>
          <p:cNvSpPr txBox="1">
            <a:spLocks noChangeArrowheads="1"/>
          </p:cNvSpPr>
          <p:nvPr/>
        </p:nvSpPr>
        <p:spPr bwMode="auto">
          <a:xfrm>
            <a:off x="3322638" y="417195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 smtClean="0"/>
              <a:t>3</a:t>
            </a:r>
            <a:endParaRPr lang="en-US" altLang="en-US" dirty="0"/>
          </a:p>
        </p:txBody>
      </p:sp>
      <p:sp>
        <p:nvSpPr>
          <p:cNvPr id="7190" name="TextBox 23"/>
          <p:cNvSpPr txBox="1">
            <a:spLocks noChangeArrowheads="1"/>
          </p:cNvSpPr>
          <p:nvPr/>
        </p:nvSpPr>
        <p:spPr bwMode="auto">
          <a:xfrm>
            <a:off x="3300413" y="4837113"/>
            <a:ext cx="304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 smtClean="0"/>
              <a:t>4</a:t>
            </a:r>
            <a:endParaRPr lang="en-US" altLang="en-US" dirty="0"/>
          </a:p>
        </p:txBody>
      </p:sp>
      <p:sp>
        <p:nvSpPr>
          <p:cNvPr id="7191" name="TextBox 24"/>
          <p:cNvSpPr txBox="1">
            <a:spLocks noChangeArrowheads="1"/>
          </p:cNvSpPr>
          <p:nvPr/>
        </p:nvSpPr>
        <p:spPr bwMode="auto">
          <a:xfrm>
            <a:off x="1116013" y="990600"/>
            <a:ext cx="16113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Unique </a:t>
            </a:r>
          </a:p>
          <a:p>
            <a:pPr eaLnBrk="1" hangingPunct="1"/>
            <a:r>
              <a:rPr lang="en-US" altLang="en-US"/>
              <a:t>First names</a:t>
            </a:r>
          </a:p>
        </p:txBody>
      </p:sp>
      <p:sp>
        <p:nvSpPr>
          <p:cNvPr id="7192" name="TextBox 26"/>
          <p:cNvSpPr txBox="1">
            <a:spLocks noChangeArrowheads="1"/>
          </p:cNvSpPr>
          <p:nvPr/>
        </p:nvSpPr>
        <p:spPr bwMode="auto">
          <a:xfrm>
            <a:off x="3646488" y="1174750"/>
            <a:ext cx="3481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Corresponding Last names</a:t>
            </a:r>
          </a:p>
        </p:txBody>
      </p:sp>
    </p:spTree>
    <p:extLst>
      <p:ext uri="{BB962C8B-B14F-4D97-AF65-F5344CB8AC3E}">
        <p14:creationId xmlns:p14="http://schemas.microsoft.com/office/powerpoint/2010/main" val="49110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483</Words>
  <Application>Microsoft Office PowerPoint</Application>
  <PresentationFormat>On-screen Show (4:3)</PresentationFormat>
  <Paragraphs>85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Courier New</vt:lpstr>
      <vt:lpstr>Times New Roman</vt:lpstr>
      <vt:lpstr>Default Design</vt:lpstr>
      <vt:lpstr>CompSci 101 Introduction to Computer Science</vt:lpstr>
      <vt:lpstr>Events of Interest coming up</vt:lpstr>
      <vt:lpstr>Announcements</vt:lpstr>
      <vt:lpstr>Problem: Longest Name www.bit.ly/101fall14-1023-01</vt:lpstr>
      <vt:lpstr>Enumerate</vt:lpstr>
      <vt:lpstr>Problem: Popular Name</vt:lpstr>
      <vt:lpstr>Example Input File with 5 lines</vt:lpstr>
      <vt:lpstr>One way to solve</vt:lpstr>
      <vt:lpstr>Example – two lists</vt:lpstr>
      <vt:lpstr>Now can we solve the problem?</vt:lpstr>
      <vt:lpstr>Expanding the Problem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6 Programming Design and Analysis</dc:title>
  <dc:creator>Susan Rodger</dc:creator>
  <cp:lastModifiedBy>Susan</cp:lastModifiedBy>
  <cp:revision>55</cp:revision>
  <dcterms:created xsi:type="dcterms:W3CDTF">2005-08-25T14:18:45Z</dcterms:created>
  <dcterms:modified xsi:type="dcterms:W3CDTF">2014-10-23T23:08:11Z</dcterms:modified>
</cp:coreProperties>
</file>