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77" r:id="rId4"/>
    <p:sldId id="285" r:id="rId5"/>
    <p:sldId id="286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D6CB3-9E22-4FF7-846B-A21CE83A29EF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DE03C-2D4C-4762-B8CC-39AD06AE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Examples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DE03C-2D4C-4762-B8CC-39AD06AEB0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6248400" y="3765059"/>
            <a:ext cx="268695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smtClean="0"/>
              <a:t>October 23,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94" y="3181207"/>
            <a:ext cx="541020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Now can we solve the problem?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Compute those two lists that are associated with each other</a:t>
            </a:r>
          </a:p>
          <a:p>
            <a:pPr lvl="1"/>
            <a:r>
              <a:rPr lang="en-US" altLang="en-US" dirty="0" smtClean="0"/>
              <a:t>List of unique first names</a:t>
            </a:r>
          </a:p>
          <a:p>
            <a:pPr lvl="1"/>
            <a:r>
              <a:rPr lang="en-US" altLang="en-US" dirty="0" smtClean="0"/>
              <a:t>List of corresponding last names</a:t>
            </a:r>
          </a:p>
          <a:p>
            <a:r>
              <a:rPr lang="en-US" altLang="en-US" dirty="0" smtClean="0"/>
              <a:t>Compute the max list of last names</a:t>
            </a:r>
          </a:p>
          <a:p>
            <a:r>
              <a:rPr lang="en-US" altLang="en-US" dirty="0" smtClean="0"/>
              <a:t>Now easy to print the answer. </a:t>
            </a:r>
          </a:p>
          <a:p>
            <a:r>
              <a:rPr lang="en-US" altLang="en-US" dirty="0" smtClean="0"/>
              <a:t>See popular.py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95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Suppose we want to read from multiple data files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names1.txt, names2.txt, names3.txt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See popular.py</a:t>
            </a:r>
          </a:p>
        </p:txBody>
      </p:sp>
    </p:spTree>
    <p:extLst>
      <p:ext uri="{BB962C8B-B14F-4D97-AF65-F5344CB8AC3E}">
        <p14:creationId xmlns:p14="http://schemas.microsoft.com/office/powerpoint/2010/main" val="25364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of Interest 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ACM International Programming Contest</a:t>
            </a:r>
          </a:p>
          <a:p>
            <a:pPr lvl="1"/>
            <a:r>
              <a:rPr lang="en-US" dirty="0" smtClean="0"/>
              <a:t>Sat. Nov. 1 – looking for volunteers to help</a:t>
            </a:r>
          </a:p>
          <a:p>
            <a:pPr lvl="1"/>
            <a:r>
              <a:rPr lang="en-US" dirty="0" smtClean="0"/>
              <a:t>Top 3 teams – go to finals in </a:t>
            </a:r>
            <a:r>
              <a:rPr lang="en-US" dirty="0" err="1" smtClean="0"/>
              <a:t>Morroco</a:t>
            </a:r>
            <a:endParaRPr lang="en-US" dirty="0" smtClean="0"/>
          </a:p>
          <a:p>
            <a:r>
              <a:rPr lang="en-US" dirty="0" smtClean="0"/>
              <a:t>Hacking and Hackathons Demystified – Ladies in Tech Unite</a:t>
            </a:r>
          </a:p>
          <a:p>
            <a:pPr lvl="1"/>
            <a:r>
              <a:rPr lang="en-US" dirty="0" smtClean="0"/>
              <a:t>Thursday, Oct 23, Allen </a:t>
            </a:r>
            <a:r>
              <a:rPr lang="en-US" dirty="0" err="1" smtClean="0"/>
              <a:t>Bldg</a:t>
            </a:r>
            <a:r>
              <a:rPr lang="en-US" dirty="0" smtClean="0"/>
              <a:t> (TONIGHT) 6:30pm</a:t>
            </a:r>
          </a:p>
          <a:p>
            <a:r>
              <a:rPr lang="en-US" dirty="0" smtClean="0"/>
              <a:t>HackDuke.com  - Hackathon Nov. 15-16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TBA</a:t>
            </a:r>
          </a:p>
          <a:p>
            <a:pPr lvl="1" eaLnBrk="1" hangingPunct="1"/>
            <a:r>
              <a:rPr lang="en-US" dirty="0" smtClean="0"/>
              <a:t>RQ 12 to be posted</a:t>
            </a:r>
          </a:p>
          <a:p>
            <a:pPr eaLnBrk="1" hangingPunct="1"/>
            <a:r>
              <a:rPr lang="en-US" dirty="0" smtClean="0"/>
              <a:t>Hangman due next Thursday</a:t>
            </a:r>
          </a:p>
          <a:p>
            <a:pPr eaLnBrk="1" hangingPunct="1"/>
            <a:r>
              <a:rPr lang="en-US" dirty="0" smtClean="0"/>
              <a:t>APT </a:t>
            </a:r>
            <a:r>
              <a:rPr lang="en-US" dirty="0"/>
              <a:t>6</a:t>
            </a:r>
            <a:r>
              <a:rPr lang="en-US" dirty="0" smtClean="0"/>
              <a:t> is due on Tuesday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Problem: Longest Name</a:t>
            </a:r>
            <a:br>
              <a:rPr lang="en-US" dirty="0" smtClean="0"/>
            </a:br>
            <a:r>
              <a:rPr lang="en-US" sz="3200" dirty="0" smtClean="0"/>
              <a:t>www.bit.ly/101fall14-1023-01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dirty="0" smtClean="0">
                <a:solidFill>
                  <a:srgbClr val="FF0000"/>
                </a:solidFill>
              </a:rPr>
              <a:t>list of names </a:t>
            </a:r>
            <a:r>
              <a:rPr lang="en-US" dirty="0" smtClean="0"/>
              <a:t>(one word only) and a </a:t>
            </a:r>
            <a:r>
              <a:rPr lang="en-US" dirty="0" smtClean="0">
                <a:solidFill>
                  <a:srgbClr val="FF0000"/>
                </a:solidFill>
              </a:rPr>
              <a:t>letter</a:t>
            </a:r>
            <a:r>
              <a:rPr lang="en-US" dirty="0" smtClean="0"/>
              <a:t> (assume names start with capital letter, and letter is capital)</a:t>
            </a:r>
          </a:p>
          <a:p>
            <a:pPr marL="0" indent="0">
              <a:buNone/>
            </a:pPr>
            <a:r>
              <a:rPr lang="en-US" dirty="0" smtClean="0"/>
              <a:t>names = [‘Helen’, ‘Bob’, ‘Bart’, ‘Hugh’]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1) Find the </a:t>
            </a:r>
            <a:r>
              <a:rPr lang="en-US" dirty="0" smtClean="0">
                <a:solidFill>
                  <a:srgbClr val="FF0000"/>
                </a:solidFill>
              </a:rPr>
              <a:t>longest name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starts with </a:t>
            </a:r>
            <a:r>
              <a:rPr lang="en-US" dirty="0" smtClean="0"/>
              <a:t>that letter</a:t>
            </a:r>
          </a:p>
          <a:p>
            <a:pPr marL="0" indent="0">
              <a:buNone/>
            </a:pPr>
            <a:r>
              <a:rPr lang="en-US" dirty="0" smtClean="0"/>
              <a:t>2) Find the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of the longest name that starts with that letter</a:t>
            </a:r>
          </a:p>
          <a:p>
            <a:pPr marL="0" indent="0">
              <a:buNone/>
            </a:pPr>
            <a:r>
              <a:rPr lang="en-US" dirty="0" smtClean="0"/>
              <a:t>See longestName.py, DO NOT use enumerate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An iterator, generates a sequence</a:t>
            </a:r>
          </a:p>
          <a:p>
            <a:r>
              <a:rPr lang="en-US" dirty="0" smtClean="0"/>
              <a:t>Generates </a:t>
            </a:r>
            <a:r>
              <a:rPr lang="en-US" dirty="0" smtClean="0">
                <a:solidFill>
                  <a:srgbClr val="FF0000"/>
                </a:solidFill>
              </a:rPr>
              <a:t>tuples</a:t>
            </a:r>
            <a:r>
              <a:rPr lang="en-US" dirty="0" smtClean="0"/>
              <a:t> of (index, item)</a:t>
            </a:r>
          </a:p>
          <a:p>
            <a:r>
              <a:rPr lang="en-US" dirty="0" smtClean="0"/>
              <a:t>Used with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smtClean="0"/>
              <a:t>loop to get both </a:t>
            </a:r>
            <a:r>
              <a:rPr lang="en-US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item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index,item</a:t>
            </a:r>
            <a:r>
              <a:rPr lang="en-US" dirty="0" smtClean="0"/>
              <a:t>) in </a:t>
            </a:r>
            <a:r>
              <a:rPr lang="en-US" dirty="0" err="1" smtClean="0"/>
              <a:t>somelist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get both at the same time! </a:t>
            </a:r>
          </a:p>
          <a:p>
            <a:r>
              <a:rPr lang="en-US" dirty="0" smtClean="0"/>
              <a:t>Redo find position of longest name with iterator</a:t>
            </a:r>
          </a:p>
        </p:txBody>
      </p:sp>
    </p:spTree>
    <p:extLst>
      <p:ext uri="{BB962C8B-B14F-4D97-AF65-F5344CB8AC3E}">
        <p14:creationId xmlns:p14="http://schemas.microsoft.com/office/powerpoint/2010/main" val="40147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Problem: Popular Name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Given a list of names, determine the </a:t>
            </a:r>
            <a:r>
              <a:rPr lang="en-US" altLang="en-US" dirty="0" smtClean="0">
                <a:solidFill>
                  <a:srgbClr val="FF0000"/>
                </a:solidFill>
              </a:rPr>
              <a:t>most popular first name </a:t>
            </a:r>
            <a:r>
              <a:rPr lang="en-US" altLang="en-US" dirty="0" smtClean="0"/>
              <a:t>and print that name with all of its last names. </a:t>
            </a:r>
          </a:p>
          <a:p>
            <a:pPr eaLnBrk="1" hangingPunct="1"/>
            <a:r>
              <a:rPr lang="en-US" altLang="en-US" dirty="0" smtClean="0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 dirty="0" smtClean="0"/>
              <a:t>Output: Most popular first name, followed by a “:”, followed by corresponding last names separated by a blank</a:t>
            </a:r>
          </a:p>
        </p:txBody>
      </p:sp>
    </p:spTree>
    <p:extLst>
      <p:ext uri="{BB962C8B-B14F-4D97-AF65-F5344CB8AC3E}">
        <p14:creationId xmlns:p14="http://schemas.microsoft.com/office/powerpoint/2010/main" val="39386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 smtClean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1219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 way to solve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Create a list of unique first names</a:t>
            </a:r>
          </a:p>
          <a:p>
            <a:r>
              <a:rPr lang="en-US" altLang="en-US" smtClean="0"/>
              <a:t>Create a list of lists of last names that are associated with each first name</a:t>
            </a:r>
          </a:p>
        </p:txBody>
      </p:sp>
    </p:spTree>
    <p:extLst>
      <p:ext uri="{BB962C8B-B14F-4D97-AF65-F5344CB8AC3E}">
        <p14:creationId xmlns:p14="http://schemas.microsoft.com/office/powerpoint/2010/main" val="37788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 smtClean="0"/>
              <a:t>Example – two 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’Susan’</a:t>
            </a:r>
            <a:r>
              <a:rPr lang="en-US" dirty="0"/>
              <a:t>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‘Jackie’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724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‘Eric’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88" y="33528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‘Mary’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7438" y="19970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7438" y="26828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27438" y="33797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6963" y="40655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27438" y="4724400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4</a:t>
            </a:r>
            <a:endParaRPr lang="en-US" altLang="en-US" dirty="0"/>
          </a:p>
        </p:txBody>
      </p:sp>
      <p:sp>
        <p:nvSpPr>
          <p:cNvPr id="7186" name="TextBox 19"/>
          <p:cNvSpPr txBox="1">
            <a:spLocks noChangeArrowheads="1"/>
          </p:cNvSpPr>
          <p:nvPr/>
        </p:nvSpPr>
        <p:spPr bwMode="auto">
          <a:xfrm>
            <a:off x="3322638" y="20351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3332163" y="279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3332163" y="34925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7189" name="TextBox 22"/>
          <p:cNvSpPr txBox="1">
            <a:spLocks noChangeArrowheads="1"/>
          </p:cNvSpPr>
          <p:nvPr/>
        </p:nvSpPr>
        <p:spPr bwMode="auto">
          <a:xfrm>
            <a:off x="3322638" y="4171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300413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4</a:t>
            </a:r>
            <a:endParaRPr lang="en-US" altLang="en-US" dirty="0"/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16113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Unique </a:t>
            </a:r>
          </a:p>
          <a:p>
            <a:pPr eaLnBrk="1" hangingPunct="1"/>
            <a:r>
              <a:rPr lang="en-US" altLang="en-US"/>
              <a:t>First names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3646488" y="1174750"/>
            <a:ext cx="3481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Corresponding Last names</a:t>
            </a:r>
          </a:p>
        </p:txBody>
      </p:sp>
    </p:spTree>
    <p:extLst>
      <p:ext uri="{BB962C8B-B14F-4D97-AF65-F5344CB8AC3E}">
        <p14:creationId xmlns:p14="http://schemas.microsoft.com/office/powerpoint/2010/main" val="4911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483</Words>
  <Application>Microsoft Office PowerPoint</Application>
  <PresentationFormat>On-screen Show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Courier New</vt:lpstr>
      <vt:lpstr>Times New Roman</vt:lpstr>
      <vt:lpstr>Default Design</vt:lpstr>
      <vt:lpstr>CompSci 101 Introduction to Computer Science</vt:lpstr>
      <vt:lpstr>Events of Interest coming up</vt:lpstr>
      <vt:lpstr>Announcements</vt:lpstr>
      <vt:lpstr>Problem: Longest Name www.bit.ly/101fall14-1023-01</vt:lpstr>
      <vt:lpstr>Enumerate</vt:lpstr>
      <vt:lpstr>Problem: Popular Name</vt:lpstr>
      <vt:lpstr>Example Input File with 5 lines</vt:lpstr>
      <vt:lpstr>One way to solve</vt:lpstr>
      <vt:lpstr>Example – two lists</vt:lpstr>
      <vt:lpstr>Now can we solve the problem?</vt:lpstr>
      <vt:lpstr>Expanding the Problem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55</cp:revision>
  <dcterms:created xsi:type="dcterms:W3CDTF">2005-08-25T14:18:45Z</dcterms:created>
  <dcterms:modified xsi:type="dcterms:W3CDTF">2014-10-23T23:08:11Z</dcterms:modified>
</cp:coreProperties>
</file>