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77" r:id="rId3"/>
    <p:sldId id="278" r:id="rId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466" autoAdjust="0"/>
  </p:normalViewPr>
  <p:slideViewPr>
    <p:cSldViewPr>
      <p:cViewPr varScale="1">
        <p:scale>
          <a:sx n="65" d="100"/>
          <a:sy n="65" d="100"/>
        </p:scale>
        <p:origin x="84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507437"/>
            <a:ext cx="8153400" cy="19812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CompSci</a:t>
            </a:r>
            <a:r>
              <a:rPr lang="en-US" dirty="0" smtClean="0"/>
              <a:t> 101</a:t>
            </a:r>
            <a:br>
              <a:rPr lang="en-US" dirty="0" smtClean="0"/>
            </a:br>
            <a:r>
              <a:rPr lang="en-US" dirty="0" smtClean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419600" y="3733800"/>
            <a:ext cx="286649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smtClean="0"/>
              <a:t>November 4, </a:t>
            </a:r>
            <a:r>
              <a:rPr lang="en-US" sz="2800" dirty="0"/>
              <a:t>2014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90800" y="5791200"/>
            <a:ext cx="63108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Thanks to </a:t>
            </a:r>
            <a:r>
              <a:rPr lang="en-US" dirty="0" smtClean="0"/>
              <a:t>Elizabeth </a:t>
            </a:r>
            <a:r>
              <a:rPr lang="en-US" dirty="0" smtClean="0"/>
              <a:t>Down </a:t>
            </a:r>
            <a:r>
              <a:rPr lang="en-US" dirty="0" smtClean="0"/>
              <a:t>and </a:t>
            </a:r>
            <a:r>
              <a:rPr lang="en-US" dirty="0" err="1" smtClean="0"/>
              <a:t>Yossra</a:t>
            </a:r>
            <a:r>
              <a:rPr lang="en-US" dirty="0" smtClean="0"/>
              <a:t> Hamid for </a:t>
            </a:r>
          </a:p>
          <a:p>
            <a:r>
              <a:rPr lang="en-US" dirty="0"/>
              <a:t>g</a:t>
            </a:r>
            <a:r>
              <a:rPr lang="en-US" dirty="0" smtClean="0"/>
              <a:t>iving this lecture!</a:t>
            </a:r>
            <a:endParaRPr lang="en-US" dirty="0"/>
          </a:p>
        </p:txBody>
      </p:sp>
      <p:pic>
        <p:nvPicPr>
          <p:cNvPr id="1026" name="Picture 2" descr="https://encrypted-tbn3.gstatic.com/images?q=tbn:ANd9GcTgRGjkmiCQN_7RjL0cSRymjM4yxxuTUpxIN_AdUWz4oMVVvxAik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267458"/>
            <a:ext cx="2705100" cy="168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eaLnBrk="1" hangingPunct="1"/>
            <a:r>
              <a:rPr lang="en-US" dirty="0" smtClean="0"/>
              <a:t>No Reading </a:t>
            </a:r>
            <a:r>
              <a:rPr lang="en-US" dirty="0" smtClean="0"/>
              <a:t>or RQ for </a:t>
            </a:r>
            <a:r>
              <a:rPr lang="en-US" dirty="0" smtClean="0"/>
              <a:t>next time</a:t>
            </a:r>
          </a:p>
          <a:p>
            <a:pPr eaLnBrk="1" hangingPunct="1"/>
            <a:r>
              <a:rPr lang="en-US" dirty="0" smtClean="0"/>
              <a:t>Assignment </a:t>
            </a:r>
            <a:r>
              <a:rPr lang="en-US" dirty="0" smtClean="0"/>
              <a:t>6 due Thursday</a:t>
            </a:r>
          </a:p>
          <a:p>
            <a:pPr eaLnBrk="1" hangingPunct="1"/>
            <a:r>
              <a:rPr lang="en-US" dirty="0" smtClean="0"/>
              <a:t>APT 7 due today</a:t>
            </a:r>
            <a:r>
              <a:rPr lang="en-US" dirty="0" smtClean="0"/>
              <a:t>! APT 8 out today!</a:t>
            </a:r>
          </a:p>
          <a:p>
            <a:pPr eaLnBrk="1" hangingPunct="1"/>
            <a:r>
              <a:rPr lang="en-US" dirty="0" smtClean="0"/>
              <a:t>Exam 2 Nov 13  - practice test available Thursday</a:t>
            </a:r>
          </a:p>
          <a:p>
            <a:pPr eaLnBrk="1" hangingPunct="1"/>
            <a:r>
              <a:rPr lang="en-US" dirty="0" smtClean="0"/>
              <a:t>Note – fill out form if you have an APT that works on your computer but we gave you 0</a:t>
            </a:r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Finish lecture notes from last </a:t>
            </a:r>
            <a:r>
              <a:rPr lang="en-US" dirty="0" smtClean="0"/>
              <a:t>time</a:t>
            </a:r>
          </a:p>
          <a:p>
            <a:pPr eaLnBrk="1" hangingPunct="1"/>
            <a:r>
              <a:rPr lang="en-US" dirty="0" smtClean="0"/>
              <a:t>Today – practice with dictionaries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 for Nov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the classwork page under today’s date on the calendar page. </a:t>
            </a:r>
          </a:p>
          <a:p>
            <a:r>
              <a:rPr lang="en-US" dirty="0" smtClean="0"/>
              <a:t>Google form links are on that page</a:t>
            </a:r>
          </a:p>
          <a:p>
            <a:endParaRPr lang="en-US" dirty="0"/>
          </a:p>
          <a:p>
            <a:r>
              <a:rPr lang="en-US" dirty="0" smtClean="0"/>
              <a:t>If time discuss APT </a:t>
            </a:r>
            <a:r>
              <a:rPr lang="en-US" dirty="0" err="1" smtClean="0"/>
              <a:t>EmailsCourse</a:t>
            </a:r>
            <a:r>
              <a:rPr lang="en-US" dirty="0" smtClean="0"/>
              <a:t>, if not we will discuss next class period.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61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1889</TotalTime>
  <Words>121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Default Design</vt:lpstr>
      <vt:lpstr>CompSci 101 Introduction to Computer Science</vt:lpstr>
      <vt:lpstr>Announcements</vt:lpstr>
      <vt:lpstr>Classwork for Nov 4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49</cp:revision>
  <dcterms:created xsi:type="dcterms:W3CDTF">2005-08-25T14:18:45Z</dcterms:created>
  <dcterms:modified xsi:type="dcterms:W3CDTF">2014-11-03T15:11:03Z</dcterms:modified>
</cp:coreProperties>
</file>