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77" r:id="rId3"/>
    <p:sldId id="278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51" d="100"/>
          <a:sy n="51" d="100"/>
        </p:scale>
        <p:origin x="72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86649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November 6,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5791200"/>
            <a:ext cx="6310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to Elizabeth Down and </a:t>
            </a:r>
            <a:r>
              <a:rPr lang="en-US" dirty="0" err="1" smtClean="0"/>
              <a:t>Yossra</a:t>
            </a:r>
            <a:r>
              <a:rPr lang="en-US" dirty="0" smtClean="0"/>
              <a:t> Hamid for </a:t>
            </a:r>
          </a:p>
          <a:p>
            <a:r>
              <a:rPr lang="en-US" dirty="0"/>
              <a:t>g</a:t>
            </a:r>
            <a:r>
              <a:rPr lang="en-US" dirty="0" smtClean="0"/>
              <a:t>iving this lecture!</a:t>
            </a:r>
            <a:endParaRPr lang="en-US" dirty="0"/>
          </a:p>
        </p:txBody>
      </p:sp>
      <p:pic>
        <p:nvPicPr>
          <p:cNvPr id="1026" name="Picture 2" descr="Webster's Diction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14750"/>
            <a:ext cx="273697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8382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or RQ for next time</a:t>
            </a:r>
          </a:p>
          <a:p>
            <a:pPr eaLnBrk="1" hangingPunct="1"/>
            <a:r>
              <a:rPr lang="en-US" dirty="0" smtClean="0"/>
              <a:t>Assignment 6 due today</a:t>
            </a:r>
          </a:p>
          <a:p>
            <a:pPr eaLnBrk="1" hangingPunct="1"/>
            <a:r>
              <a:rPr lang="en-US" dirty="0" smtClean="0"/>
              <a:t>APT 8 due Tuesday!</a:t>
            </a:r>
          </a:p>
          <a:p>
            <a:pPr eaLnBrk="1" hangingPunct="1"/>
            <a:r>
              <a:rPr lang="en-US" dirty="0" smtClean="0"/>
              <a:t>Practice Test for Exam 2 out today</a:t>
            </a:r>
          </a:p>
          <a:p>
            <a:pPr eaLnBrk="1" hangingPunct="1"/>
            <a:r>
              <a:rPr lang="en-US" dirty="0" smtClean="0"/>
              <a:t>Quiz review on Sakai (not for credit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Fill out form for Exam 2 if you cannot take on Nov 13, or if you have special accommodations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 for Nov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classwork page under today’s date on the course calendar page</a:t>
            </a:r>
          </a:p>
          <a:p>
            <a:r>
              <a:rPr lang="en-US" dirty="0" smtClean="0"/>
              <a:t>Links to google forms are on that page</a:t>
            </a:r>
          </a:p>
          <a:p>
            <a:endParaRPr lang="en-US" dirty="0"/>
          </a:p>
          <a:p>
            <a:r>
              <a:rPr lang="en-US" dirty="0" smtClean="0"/>
              <a:t>Also discuss APT </a:t>
            </a:r>
            <a:r>
              <a:rPr lang="en-US" dirty="0" err="1" smtClean="0"/>
              <a:t>EmailsCourse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108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CompSci 101 Introduction to Computer Science</vt:lpstr>
      <vt:lpstr>Announcements</vt:lpstr>
      <vt:lpstr>Classwork for Nov 6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50</cp:revision>
  <dcterms:created xsi:type="dcterms:W3CDTF">2005-08-25T14:18:45Z</dcterms:created>
  <dcterms:modified xsi:type="dcterms:W3CDTF">2014-11-05T10:43:33Z</dcterms:modified>
</cp:coreProperties>
</file>