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77" r:id="rId3"/>
    <p:sldId id="278" r:id="rId4"/>
    <p:sldId id="280" r:id="rId5"/>
    <p:sldId id="279" r:id="rId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8" autoAdjust="0"/>
    <p:restoredTop sz="86466" autoAdjust="0"/>
  </p:normalViewPr>
  <p:slideViewPr>
    <p:cSldViewPr>
      <p:cViewPr varScale="1">
        <p:scale>
          <a:sx n="65" d="100"/>
          <a:sy n="65" d="100"/>
        </p:scale>
        <p:origin x="84" y="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5ED27268-EC4C-4E87-944D-E761B934C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71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497CC-56EF-42A6-A275-D023927755F7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6BCD3-97AE-434F-A398-93F7A42A0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61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6BCD3-97AE-434F-A398-93F7A42A05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703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3E9C4-CC62-419B-94EA-3C3ACB7F9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7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EDA16-EE90-4E65-9C25-D045E6452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9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1C838-743E-46B1-9535-A8D3D4E69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5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DB02F-6869-41A8-88A9-7B04A5944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3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08AB-BBD7-406C-8FE3-ABD9B60C7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5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E9AF7-1243-4137-A70D-606EB1674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2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41282-F280-4848-B924-21AC7882B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3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5C597-8985-48AF-93BD-6E14E1566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4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FA454-7E6E-480D-86B5-CCFC57051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7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AA312-D4AF-4A57-A4AC-B58CF3A8A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5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1AA07-0B70-4E3D-84AF-4D5E92BC4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4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88E8A9B-E406-46EF-A9FD-35EBD6B18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600200"/>
            <a:ext cx="8153400" cy="1981200"/>
          </a:xfrm>
        </p:spPr>
        <p:txBody>
          <a:bodyPr/>
          <a:lstStyle/>
          <a:p>
            <a:pPr eaLnBrk="1" hangingPunct="1"/>
            <a:r>
              <a:rPr lang="en-US" smtClean="0"/>
              <a:t>CompSci 101</a:t>
            </a:r>
            <a:br>
              <a:rPr lang="en-US" smtClean="0"/>
            </a:br>
            <a:r>
              <a:rPr lang="en-US" smtClean="0"/>
              <a:t>Introduction to Computer Science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4419600" y="3733800"/>
            <a:ext cx="303269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/>
              <a:t>November 11, </a:t>
            </a:r>
            <a:r>
              <a:rPr lang="en-US" sz="2800" dirty="0"/>
              <a:t>2014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/>
              <a:t>Prof. Rodger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3E9C4-CC62-419B-94EA-3C3ACB7F981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19200" y="4172396"/>
            <a:ext cx="13708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FF0000"/>
                </a:solidFill>
              </a:rPr>
              <a:t>Review</a:t>
            </a:r>
          </a:p>
          <a:p>
            <a:r>
              <a:rPr lang="en-US" sz="3200" i="1" dirty="0" smtClean="0">
                <a:solidFill>
                  <a:srgbClr val="FF0000"/>
                </a:solidFill>
              </a:rPr>
              <a:t>for</a:t>
            </a:r>
          </a:p>
          <a:p>
            <a:r>
              <a:rPr lang="en-US" sz="3200" i="1" dirty="0" smtClean="0">
                <a:solidFill>
                  <a:srgbClr val="FF0000"/>
                </a:solidFill>
              </a:rPr>
              <a:t>exam</a:t>
            </a:r>
            <a:endParaRPr lang="en-US" sz="32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Announcements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No Reading or RQ</a:t>
            </a:r>
          </a:p>
          <a:p>
            <a:pPr eaLnBrk="1" hangingPunct="1"/>
            <a:r>
              <a:rPr lang="en-US" dirty="0" smtClean="0"/>
              <a:t>Review for Exam</a:t>
            </a:r>
          </a:p>
          <a:p>
            <a:pPr eaLnBrk="1" hangingPunct="1"/>
            <a:r>
              <a:rPr lang="en-US" dirty="0" smtClean="0"/>
              <a:t>APT 8 is due today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Extra Review Session tonight 7:15pm </a:t>
            </a:r>
          </a:p>
          <a:p>
            <a:pPr lvl="1" eaLnBrk="1" hangingPunct="1"/>
            <a:r>
              <a:rPr lang="en-US" dirty="0" smtClean="0"/>
              <a:t>LSRC B101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Finish lecture notes from last time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altLang="en-US" smtClean="0"/>
              <a:t>Exam logistics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105400"/>
          </a:xfrm>
        </p:spPr>
        <p:txBody>
          <a:bodyPr/>
          <a:lstStyle/>
          <a:p>
            <a:r>
              <a:rPr lang="en-US" altLang="en-US" dirty="0" smtClean="0"/>
              <a:t>Only need a pen or pencil</a:t>
            </a:r>
          </a:p>
          <a:p>
            <a:r>
              <a:rPr lang="en-US" altLang="en-US" dirty="0" smtClean="0"/>
              <a:t>No scratch paper</a:t>
            </a:r>
          </a:p>
          <a:p>
            <a:r>
              <a:rPr lang="en-US" altLang="en-US" dirty="0" smtClean="0"/>
              <a:t>Will give you an updated reference sheet of Python information with the test (see resources page)</a:t>
            </a:r>
          </a:p>
          <a:p>
            <a:r>
              <a:rPr lang="en-US" altLang="en-US" dirty="0" smtClean="0"/>
              <a:t>Closed book, closed notes, closed neighbor</a:t>
            </a:r>
          </a:p>
          <a:p>
            <a:r>
              <a:rPr lang="en-US" altLang="en-US" dirty="0" smtClean="0"/>
              <a:t>Covers lecture, lab and assigned reading</a:t>
            </a:r>
          </a:p>
          <a:p>
            <a:r>
              <a:rPr lang="en-US" altLang="en-US" dirty="0" smtClean="0"/>
              <a:t>Have put old quizzes back up as quiz review</a:t>
            </a:r>
          </a:p>
          <a:p>
            <a:pPr lvl="1"/>
            <a:r>
              <a:rPr lang="en-US" altLang="en-US" dirty="0" smtClean="0"/>
              <a:t>This is NOT for a grade, for studying only</a:t>
            </a: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CompSci 101 Fall 2014</a:t>
            </a: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9C7DD3F-0224-4E39-A5B2-E5F7FEC3887B}" type="slidenum">
              <a:rPr lang="en-US" altLang="en-US" sz="1400"/>
              <a:pPr eaLnBrk="1" hangingPunct="1"/>
              <a:t>3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21682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458200" cy="83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Understand old and new topics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486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Old topics: if, for, while, lists, strings</a:t>
            </a:r>
          </a:p>
          <a:p>
            <a:pPr eaLnBrk="1" hangingPunct="1"/>
            <a:r>
              <a:rPr lang="en-US" altLang="en-US" dirty="0" smtClean="0"/>
              <a:t>list comprehension</a:t>
            </a:r>
          </a:p>
          <a:p>
            <a:pPr eaLnBrk="1" hangingPunct="1"/>
            <a:r>
              <a:rPr lang="en-US" altLang="en-US" dirty="0" smtClean="0"/>
              <a:t>Files – write code - Will give you a file already opened and ready for reading</a:t>
            </a:r>
          </a:p>
          <a:p>
            <a:pPr eaLnBrk="1" hangingPunct="1"/>
            <a:r>
              <a:rPr lang="en-US" altLang="en-US" dirty="0" smtClean="0"/>
              <a:t>Sets, Dictionaries – write code – create and use</a:t>
            </a:r>
          </a:p>
          <a:p>
            <a:pPr eaLnBrk="1" hangingPunct="1"/>
            <a:r>
              <a:rPr lang="en-US" altLang="en-US" dirty="0" smtClean="0"/>
              <a:t>Understand items on Python review sheet on resources page</a:t>
            </a:r>
          </a:p>
          <a:p>
            <a:pPr eaLnBrk="1" hangingPunct="1"/>
            <a:r>
              <a:rPr lang="en-US" altLang="en-US" dirty="0" smtClean="0"/>
              <a:t>HAVE NOT COVERED TOPICS – regular expressions or recursion</a:t>
            </a:r>
          </a:p>
          <a:p>
            <a:pPr lvl="1" eaLnBrk="1" hangingPunct="1"/>
            <a:endParaRPr lang="en-US" altLang="en-US" dirty="0" smtClean="0"/>
          </a:p>
        </p:txBody>
      </p:sp>
      <p:sp>
        <p:nvSpPr>
          <p:cNvPr id="6148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CompSci 101 Fall 2014</a:t>
            </a:r>
          </a:p>
        </p:txBody>
      </p:sp>
      <p:sp>
        <p:nvSpPr>
          <p:cNvPr id="614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9738A05-41EF-4B75-8E84-8BAD97B03727}" type="slidenum">
              <a:rPr lang="en-US" altLang="en-US" sz="1400"/>
              <a:pPr eaLnBrk="1" hangingPunct="1"/>
              <a:t>4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82919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best way to study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Write code on paper!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Resources page has old tests and solutions</a:t>
            </a:r>
          </a:p>
          <a:p>
            <a:pPr lvl="1"/>
            <a:r>
              <a:rPr lang="en-US" altLang="en-US" dirty="0" smtClean="0"/>
              <a:t>Try writing code, then look at solutions</a:t>
            </a:r>
          </a:p>
          <a:p>
            <a:r>
              <a:rPr lang="en-US" altLang="en-US" dirty="0" smtClean="0"/>
              <a:t>Rewrite an APT</a:t>
            </a:r>
          </a:p>
          <a:p>
            <a:r>
              <a:rPr lang="en-US" altLang="en-US" dirty="0" smtClean="0"/>
              <a:t>Rewrite code we did in lecture</a:t>
            </a:r>
          </a:p>
          <a:p>
            <a:r>
              <a:rPr lang="en-US" altLang="en-US" dirty="0" smtClean="0"/>
              <a:t>Rewrite code we did in classwork or lab</a:t>
            </a:r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CompSci 101 Fall 2014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E2A29CFC-277F-46DB-BB40-AF62F961DCFB}" type="slidenum">
              <a:rPr lang="en-US" altLang="en-US" sz="1400"/>
              <a:pPr eaLnBrk="1" hangingPunct="1"/>
              <a:t>5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79255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</TotalTime>
  <Words>232</Words>
  <Application>Microsoft Office PowerPoint</Application>
  <PresentationFormat>On-screen Show (4:3)</PresentationFormat>
  <Paragraphs>50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Times New Roman</vt:lpstr>
      <vt:lpstr>Default Design</vt:lpstr>
      <vt:lpstr>CompSci 101 Introduction to Computer Science</vt:lpstr>
      <vt:lpstr>Announcements</vt:lpstr>
      <vt:lpstr>Exam logistics</vt:lpstr>
      <vt:lpstr>Understand old and new topics</vt:lpstr>
      <vt:lpstr>The best way to study</vt:lpstr>
    </vt:vector>
  </TitlesOfParts>
  <Company>Duke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6 Programming Design and Analysis</dc:title>
  <dc:creator>Susan Rodger</dc:creator>
  <cp:lastModifiedBy>Susan</cp:lastModifiedBy>
  <cp:revision>45</cp:revision>
  <dcterms:created xsi:type="dcterms:W3CDTF">2005-08-25T14:18:45Z</dcterms:created>
  <dcterms:modified xsi:type="dcterms:W3CDTF">2014-11-11T13:37:36Z</dcterms:modified>
</cp:coreProperties>
</file>