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277" r:id="rId3"/>
    <p:sldId id="278" r:id="rId4"/>
    <p:sldId id="280" r:id="rId5"/>
    <p:sldId id="279" r:id="rId6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88" autoAdjust="0"/>
    <p:restoredTop sz="86466" autoAdjust="0"/>
  </p:normalViewPr>
  <p:slideViewPr>
    <p:cSldViewPr>
      <p:cViewPr varScale="1">
        <p:scale>
          <a:sx n="65" d="100"/>
          <a:sy n="65" d="100"/>
        </p:scale>
        <p:origin x="84" y="2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 eaLnBrk="1" hangingPunct="1">
              <a:defRPr sz="1300">
                <a:latin typeface="Times New Roman" charset="0"/>
                <a:cs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7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300">
                <a:latin typeface="Times New Roman" charset="0"/>
                <a:cs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8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 eaLnBrk="1" hangingPunct="1">
              <a:defRPr sz="1300">
                <a:latin typeface="Times New Roman" charset="0"/>
                <a:cs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9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300" smtClean="0"/>
            </a:lvl1pPr>
          </a:lstStyle>
          <a:p>
            <a:pPr>
              <a:defRPr/>
            </a:pPr>
            <a:fld id="{5ED27268-EC4C-4E87-944D-E761B934C1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87140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810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375" y="0"/>
            <a:ext cx="3170238" cy="4810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5497CC-56EF-42A6-A275-D023927755F7}" type="datetimeFigureOut">
              <a:rPr lang="en-US" smtClean="0"/>
              <a:t>11/11/2014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97013" y="1200150"/>
            <a:ext cx="4321175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838" y="4621213"/>
            <a:ext cx="5851525" cy="37798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20188"/>
            <a:ext cx="3170238" cy="4810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375" y="9120188"/>
            <a:ext cx="3170238" cy="4810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A6BCD3-97AE-434F-A398-93F7A42A05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65610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A6BCD3-97AE-434F-A398-93F7A42A054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87031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CompSci 101 Fall 2014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D3E9C4-CC62-419B-94EA-3C3ACB7F98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63719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CompSci 101 Fall 2014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3EDA16-EE90-4E65-9C25-D045E64528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98986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CompSci 101 Fall 2014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E1C838-743E-46B1-9535-A8D3D4E69B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43519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CompSci 101 Fall 2014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6DB02F-6869-41A8-88A9-7B04A59444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65391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CompSci 101 Fall 2014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2308AB-BBD7-406C-8FE3-ABD9B60C74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08504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CompSci 101 Fall 2014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4E9AF7-1243-4137-A70D-606EB16740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39245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CompSci 101 Fall 2014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641282-F280-4848-B924-21AC7882B54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47330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CompSci 101 Fall 2014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35C597-8985-48AF-93BD-6E14E15665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28406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CompSci 101 Fall 2014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8FA454-7E6E-480D-86B5-CCFC570514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62753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CompSci 101 Fall 2014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2AA312-D4AF-4A57-A4AC-B58CF3A8AF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80517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CompSci 101 Fall 2014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31AA07-0B70-4E3D-84AF-4D5E92BC49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73479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Times New Roman" charset="0"/>
                <a:cs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Times New Roman" charset="0"/>
                <a:cs typeface="Times New Roman" charset="0"/>
              </a:defRPr>
            </a:lvl1pPr>
          </a:lstStyle>
          <a:p>
            <a:pPr>
              <a:defRPr/>
            </a:pPr>
            <a:r>
              <a:rPr lang="en-US" smtClean="0"/>
              <a:t>CompSci 101 Fall 2014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B88E8A9B-E406-46EF-A9FD-35EBD6B18A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cs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cs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cs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cs typeface="Times New Roman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cs typeface="Times New Roman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cs typeface="Times New Roman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cs typeface="Times New Roman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cs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04800" y="1600200"/>
            <a:ext cx="8153400" cy="1981200"/>
          </a:xfrm>
        </p:spPr>
        <p:txBody>
          <a:bodyPr/>
          <a:lstStyle/>
          <a:p>
            <a:pPr eaLnBrk="1" hangingPunct="1"/>
            <a:r>
              <a:rPr lang="en-US" smtClean="0"/>
              <a:t>CompSci 101</a:t>
            </a:r>
            <a:br>
              <a:rPr lang="en-US" smtClean="0"/>
            </a:br>
            <a:r>
              <a:rPr lang="en-US" smtClean="0"/>
              <a:t>Introduction to Computer Science</a:t>
            </a:r>
          </a:p>
        </p:txBody>
      </p:sp>
      <p:sp>
        <p:nvSpPr>
          <p:cNvPr id="3075" name="Text Box 4"/>
          <p:cNvSpPr txBox="1">
            <a:spLocks noChangeArrowheads="1"/>
          </p:cNvSpPr>
          <p:nvPr/>
        </p:nvSpPr>
        <p:spPr bwMode="auto">
          <a:xfrm>
            <a:off x="4419600" y="3733800"/>
            <a:ext cx="3032690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2800" dirty="0" smtClean="0"/>
              <a:t>November 11, </a:t>
            </a:r>
            <a:r>
              <a:rPr lang="en-US" sz="2800" dirty="0"/>
              <a:t>2014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sz="28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2800" dirty="0"/>
              <a:t>Prof. Rodger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CompSci 101 Fall 2014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DD3E9C4-CC62-419B-94EA-3C3ACB7F981C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1219200" y="4172396"/>
            <a:ext cx="1370888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i="1" dirty="0" smtClean="0">
                <a:solidFill>
                  <a:srgbClr val="FF0000"/>
                </a:solidFill>
              </a:rPr>
              <a:t>Review</a:t>
            </a:r>
          </a:p>
          <a:p>
            <a:r>
              <a:rPr lang="en-US" sz="3200" i="1" dirty="0" smtClean="0">
                <a:solidFill>
                  <a:srgbClr val="FF0000"/>
                </a:solidFill>
              </a:rPr>
              <a:t>for</a:t>
            </a:r>
          </a:p>
          <a:p>
            <a:r>
              <a:rPr lang="en-US" sz="3200" i="1" dirty="0" smtClean="0">
                <a:solidFill>
                  <a:srgbClr val="FF0000"/>
                </a:solidFill>
              </a:rPr>
              <a:t>exam</a:t>
            </a:r>
            <a:endParaRPr lang="en-US" sz="3200" i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smtClean="0"/>
              <a:t>Announcements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066800"/>
            <a:ext cx="7772400" cy="5029200"/>
          </a:xfrm>
        </p:spPr>
        <p:txBody>
          <a:bodyPr/>
          <a:lstStyle/>
          <a:p>
            <a:pPr eaLnBrk="1" hangingPunct="1"/>
            <a:r>
              <a:rPr lang="en-US" dirty="0" smtClean="0"/>
              <a:t>No Reading or RQ</a:t>
            </a:r>
          </a:p>
          <a:p>
            <a:pPr eaLnBrk="1" hangingPunct="1"/>
            <a:r>
              <a:rPr lang="en-US" dirty="0" smtClean="0"/>
              <a:t>Review for Exam</a:t>
            </a:r>
          </a:p>
          <a:p>
            <a:pPr eaLnBrk="1" hangingPunct="1"/>
            <a:r>
              <a:rPr lang="en-US" dirty="0" smtClean="0"/>
              <a:t>APT 8 is due today</a:t>
            </a:r>
          </a:p>
          <a:p>
            <a:pPr eaLnBrk="1" hangingPunct="1"/>
            <a:endParaRPr lang="en-US" dirty="0"/>
          </a:p>
          <a:p>
            <a:pPr eaLnBrk="1" hangingPunct="1"/>
            <a:r>
              <a:rPr lang="en-US" dirty="0" smtClean="0"/>
              <a:t>Extra Review Session tonight 7:15pm </a:t>
            </a:r>
          </a:p>
          <a:p>
            <a:pPr lvl="1" eaLnBrk="1" hangingPunct="1"/>
            <a:r>
              <a:rPr lang="en-US" dirty="0" smtClean="0"/>
              <a:t>LSRC B101</a:t>
            </a:r>
          </a:p>
          <a:p>
            <a:pPr eaLnBrk="1" hangingPunct="1"/>
            <a:endParaRPr lang="en-US" dirty="0"/>
          </a:p>
          <a:p>
            <a:pPr eaLnBrk="1" hangingPunct="1"/>
            <a:r>
              <a:rPr lang="en-US" dirty="0" smtClean="0"/>
              <a:t>Finish lecture notes from last time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CompSci 101 Fall 2014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6DB02F-6869-41A8-88A9-7B04A59444FD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685800"/>
          </a:xfrm>
        </p:spPr>
        <p:txBody>
          <a:bodyPr/>
          <a:lstStyle/>
          <a:p>
            <a:r>
              <a:rPr lang="en-US" altLang="en-US" smtClean="0"/>
              <a:t>Exam logistics</a:t>
            </a:r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105400"/>
          </a:xfrm>
        </p:spPr>
        <p:txBody>
          <a:bodyPr/>
          <a:lstStyle/>
          <a:p>
            <a:r>
              <a:rPr lang="en-US" altLang="en-US" dirty="0" smtClean="0"/>
              <a:t>Only need a pen or pencil</a:t>
            </a:r>
          </a:p>
          <a:p>
            <a:r>
              <a:rPr lang="en-US" altLang="en-US" dirty="0" smtClean="0"/>
              <a:t>No scratch paper</a:t>
            </a:r>
          </a:p>
          <a:p>
            <a:r>
              <a:rPr lang="en-US" altLang="en-US" dirty="0" smtClean="0"/>
              <a:t>Will give you an updated reference sheet of Python information with the test (see resources page)</a:t>
            </a:r>
          </a:p>
          <a:p>
            <a:r>
              <a:rPr lang="en-US" altLang="en-US" dirty="0" smtClean="0"/>
              <a:t>Closed book, closed notes, closed neighbor</a:t>
            </a:r>
          </a:p>
          <a:p>
            <a:r>
              <a:rPr lang="en-US" altLang="en-US" dirty="0" smtClean="0"/>
              <a:t>Covers lecture, lab and assigned reading</a:t>
            </a:r>
          </a:p>
          <a:p>
            <a:r>
              <a:rPr lang="en-US" altLang="en-US" dirty="0" smtClean="0"/>
              <a:t>Have put old quizzes back up as quiz review</a:t>
            </a:r>
          </a:p>
          <a:p>
            <a:pPr lvl="1"/>
            <a:r>
              <a:rPr lang="en-US" altLang="en-US" dirty="0" smtClean="0"/>
              <a:t>This is NOT for a grade, for studying only</a:t>
            </a: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1400" smtClean="0"/>
              <a:t>CompSci 101 Fall 2014</a:t>
            </a: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fld id="{79C7DD3F-0224-4E39-A5B2-E5F7FEC3887B}" type="slidenum">
              <a:rPr lang="en-US" altLang="en-US" sz="1400"/>
              <a:pPr eaLnBrk="1" hangingPunct="1"/>
              <a:t>3</a:t>
            </a:fld>
            <a:endParaRPr lang="en-US" altLang="en-US" sz="1400"/>
          </a:p>
        </p:txBody>
      </p:sp>
    </p:spTree>
    <p:extLst>
      <p:ext uri="{BB962C8B-B14F-4D97-AF65-F5344CB8AC3E}">
        <p14:creationId xmlns:p14="http://schemas.microsoft.com/office/powerpoint/2010/main" val="1216822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0"/>
            <a:ext cx="8458200" cy="83820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Understand old and new topics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838200"/>
            <a:ext cx="7772400" cy="548640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Old topics: if, for, while, lists, strings</a:t>
            </a:r>
          </a:p>
          <a:p>
            <a:pPr eaLnBrk="1" hangingPunct="1"/>
            <a:r>
              <a:rPr lang="en-US" altLang="en-US" dirty="0" smtClean="0"/>
              <a:t>list comprehension</a:t>
            </a:r>
          </a:p>
          <a:p>
            <a:pPr eaLnBrk="1" hangingPunct="1"/>
            <a:r>
              <a:rPr lang="en-US" altLang="en-US" dirty="0" smtClean="0"/>
              <a:t>Files – write code - Will give you a file already opened and ready for reading</a:t>
            </a:r>
          </a:p>
          <a:p>
            <a:pPr eaLnBrk="1" hangingPunct="1"/>
            <a:r>
              <a:rPr lang="en-US" altLang="en-US" dirty="0" smtClean="0"/>
              <a:t>Sets, Dictionaries – write code – create and use</a:t>
            </a:r>
          </a:p>
          <a:p>
            <a:pPr eaLnBrk="1" hangingPunct="1"/>
            <a:r>
              <a:rPr lang="en-US" altLang="en-US" dirty="0" smtClean="0"/>
              <a:t>Understand items on Python review sheet on resources page</a:t>
            </a:r>
          </a:p>
          <a:p>
            <a:pPr eaLnBrk="1" hangingPunct="1"/>
            <a:r>
              <a:rPr lang="en-US" altLang="en-US" dirty="0" smtClean="0"/>
              <a:t>HAVE NOT COVERED TOPICS – regular expressions or recursion</a:t>
            </a:r>
          </a:p>
          <a:p>
            <a:pPr lvl="1" eaLnBrk="1" hangingPunct="1"/>
            <a:endParaRPr lang="en-US" altLang="en-US" dirty="0" smtClean="0"/>
          </a:p>
        </p:txBody>
      </p:sp>
      <p:sp>
        <p:nvSpPr>
          <p:cNvPr id="6148" name="Footer Placeholder 1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1400" smtClean="0"/>
              <a:t>CompSci 101 Fall 2014</a:t>
            </a:r>
          </a:p>
        </p:txBody>
      </p:sp>
      <p:sp>
        <p:nvSpPr>
          <p:cNvPr id="6149" name="Slide Number Placeholder 2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fld id="{D9738A05-41EF-4B75-8E84-8BAD97B03727}" type="slidenum">
              <a:rPr lang="en-US" altLang="en-US" sz="1400"/>
              <a:pPr eaLnBrk="1" hangingPunct="1"/>
              <a:t>4</a:t>
            </a:fld>
            <a:endParaRPr lang="en-US" altLang="en-US" sz="1400"/>
          </a:p>
        </p:txBody>
      </p:sp>
    </p:spTree>
    <p:extLst>
      <p:ext uri="{BB962C8B-B14F-4D97-AF65-F5344CB8AC3E}">
        <p14:creationId xmlns:p14="http://schemas.microsoft.com/office/powerpoint/2010/main" val="2829190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The best way to study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Write code on paper!</a:t>
            </a:r>
          </a:p>
          <a:p>
            <a:endParaRPr lang="en-US" altLang="en-US" dirty="0" smtClean="0"/>
          </a:p>
          <a:p>
            <a:r>
              <a:rPr lang="en-US" altLang="en-US" dirty="0" smtClean="0"/>
              <a:t>Resources page has old tests and solutions</a:t>
            </a:r>
          </a:p>
          <a:p>
            <a:pPr lvl="1"/>
            <a:r>
              <a:rPr lang="en-US" altLang="en-US" dirty="0" smtClean="0"/>
              <a:t>Try writing code, then look at solutions</a:t>
            </a:r>
          </a:p>
          <a:p>
            <a:r>
              <a:rPr lang="en-US" altLang="en-US" dirty="0" smtClean="0"/>
              <a:t>Rewrite an APT</a:t>
            </a:r>
          </a:p>
          <a:p>
            <a:r>
              <a:rPr lang="en-US" altLang="en-US" dirty="0" smtClean="0"/>
              <a:t>Rewrite code we did in lecture</a:t>
            </a:r>
          </a:p>
          <a:p>
            <a:r>
              <a:rPr lang="en-US" altLang="en-US" dirty="0" smtClean="0"/>
              <a:t>Rewrite code we did in classwork or lab</a:t>
            </a:r>
          </a:p>
        </p:txBody>
      </p:sp>
      <p:sp>
        <p:nvSpPr>
          <p:cNvPr id="5124" name="Footer Placeholder 3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1400" smtClean="0"/>
              <a:t>CompSci 101 Fall 2014</a:t>
            </a:r>
          </a:p>
        </p:txBody>
      </p:sp>
      <p:sp>
        <p:nvSpPr>
          <p:cNvPr id="5125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fld id="{E2A29CFC-277F-46DB-BB40-AF62F961DCFB}" type="slidenum">
              <a:rPr lang="en-US" altLang="en-US" sz="1400"/>
              <a:pPr eaLnBrk="1" hangingPunct="1"/>
              <a:t>5</a:t>
            </a:fld>
            <a:endParaRPr lang="en-US" altLang="en-US" sz="1400"/>
          </a:p>
        </p:txBody>
      </p:sp>
    </p:spTree>
    <p:extLst>
      <p:ext uri="{BB962C8B-B14F-4D97-AF65-F5344CB8AC3E}">
        <p14:creationId xmlns:p14="http://schemas.microsoft.com/office/powerpoint/2010/main" val="3792556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Times New Roman"/>
      </a:majorFont>
      <a:minorFont>
        <a:latin typeface="Times New Roman"/>
        <a:ea typeface=""/>
        <a:cs typeface="Times New Roma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1034</TotalTime>
  <Words>232</Words>
  <Application>Microsoft Office PowerPoint</Application>
  <PresentationFormat>On-screen Show (4:3)</PresentationFormat>
  <Paragraphs>50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Calibri</vt:lpstr>
      <vt:lpstr>Times New Roman</vt:lpstr>
      <vt:lpstr>Default Design</vt:lpstr>
      <vt:lpstr>CompSci 101 Introduction to Computer Science</vt:lpstr>
      <vt:lpstr>Announcements</vt:lpstr>
      <vt:lpstr>Exam logistics</vt:lpstr>
      <vt:lpstr>Understand old and new topics</vt:lpstr>
      <vt:lpstr>The best way to study</vt:lpstr>
    </vt:vector>
  </TitlesOfParts>
  <Company>Duke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CompSci 6 Programming Design and Analysis</dc:title>
  <dc:creator>Susan Rodger</dc:creator>
  <cp:lastModifiedBy>Susan</cp:lastModifiedBy>
  <cp:revision>45</cp:revision>
  <dcterms:created xsi:type="dcterms:W3CDTF">2005-08-25T14:18:45Z</dcterms:created>
  <dcterms:modified xsi:type="dcterms:W3CDTF">2014-11-11T13:37:36Z</dcterms:modified>
</cp:coreProperties>
</file>