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78" r:id="rId34"/>
    <p:sldId id="279" r:id="rId35"/>
    <p:sldId id="280" r:id="rId36"/>
    <p:sldId id="281" r:id="rId37"/>
    <p:sldId id="282" r:id="rId38"/>
    <p:sldId id="283" r:id="rId39"/>
    <p:sldId id="284" r:id="rId4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33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D5AA-02E8-46D1-8945-09758BD0A8C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DF07-8439-46D0-9B15-43B630388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D5AA-02E8-46D1-8945-09758BD0A8C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DF07-8439-46D0-9B15-43B630388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D5AA-02E8-46D1-8945-09758BD0A8C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DF07-8439-46D0-9B15-43B630388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D5AA-02E8-46D1-8945-09758BD0A8C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DF07-8439-46D0-9B15-43B630388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D5AA-02E8-46D1-8945-09758BD0A8C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DF07-8439-46D0-9B15-43B630388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D5AA-02E8-46D1-8945-09758BD0A8C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DF07-8439-46D0-9B15-43B630388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D5AA-02E8-46D1-8945-09758BD0A8C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DF07-8439-46D0-9B15-43B630388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D5AA-02E8-46D1-8945-09758BD0A8C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DF07-8439-46D0-9B15-43B630388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D5AA-02E8-46D1-8945-09758BD0A8C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DF07-8439-46D0-9B15-43B630388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D5AA-02E8-46D1-8945-09758BD0A8C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DF07-8439-46D0-9B15-43B630388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D5AA-02E8-46D1-8945-09758BD0A8C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DF07-8439-46D0-9B15-43B630388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7D5AA-02E8-46D1-8945-09758BD0A8C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3DF07-8439-46D0-9B15-43B6303888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0" dirty="0" smtClean="0"/>
              <a:t>O</a:t>
            </a:r>
            <a:endParaRPr lang="en-US" sz="40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0" dirty="0"/>
              <a:t>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0" dirty="0" smtClean="0"/>
              <a:t>10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2950896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0" dirty="0" smtClean="0"/>
              <a:t>11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2978095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0" dirty="0" smtClean="0"/>
              <a:t>12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1054656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0" dirty="0" smtClean="0"/>
              <a:t>13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1276980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0" dirty="0" smtClean="0"/>
              <a:t>14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301169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0" dirty="0" smtClean="0"/>
              <a:t>15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2903740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0" dirty="0" smtClean="0"/>
              <a:t>16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727678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0" dirty="0" smtClean="0"/>
              <a:t>17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1085946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0" dirty="0" smtClean="0"/>
              <a:t>18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2952816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0" dirty="0"/>
              <a:t>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0" dirty="0" smtClean="0"/>
              <a:t>19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3818185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0" dirty="0" smtClean="0"/>
              <a:t>20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11901863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5000" dirty="0" smtClean="0"/>
              <a:t>932</a:t>
            </a:r>
            <a:endParaRPr lang="en-US" sz="35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5000" dirty="0" smtClean="0"/>
              <a:t>56</a:t>
            </a:r>
            <a:endParaRPr lang="en-US" sz="35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5000" dirty="0" smtClean="0"/>
              <a:t>176</a:t>
            </a:r>
            <a:endParaRPr lang="en-US" sz="35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5000" dirty="0" smtClean="0"/>
              <a:t>234</a:t>
            </a:r>
            <a:endParaRPr lang="en-US" sz="35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5000" dirty="0" smtClean="0"/>
              <a:t>681</a:t>
            </a:r>
            <a:endParaRPr lang="en-US" sz="35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5000" dirty="0" smtClean="0"/>
              <a:t>527</a:t>
            </a:r>
            <a:endParaRPr lang="en-US" sz="35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5000" dirty="0" smtClean="0"/>
              <a:t>884</a:t>
            </a:r>
            <a:endParaRPr lang="en-US" sz="35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5000" dirty="0" smtClean="0"/>
              <a:t>972</a:t>
            </a:r>
            <a:endParaRPr lang="en-US" sz="35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0" dirty="0"/>
              <a:t>2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5000" dirty="0" smtClean="0"/>
              <a:t>315</a:t>
            </a:r>
            <a:endParaRPr lang="en-US" sz="35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5000" dirty="0" smtClean="0"/>
              <a:t>763</a:t>
            </a:r>
            <a:endParaRPr lang="en-US" sz="35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5000" dirty="0" smtClean="0"/>
              <a:t>450</a:t>
            </a:r>
            <a:endParaRPr lang="en-US" sz="35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5000" dirty="0" smtClean="0"/>
              <a:t>478</a:t>
            </a:r>
            <a:endParaRPr lang="en-US" sz="35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5000" dirty="0" smtClean="0"/>
              <a:t>895</a:t>
            </a:r>
            <a:endParaRPr lang="en-US" sz="35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5000" dirty="0" smtClean="0"/>
              <a:t>251</a:t>
            </a:r>
            <a:endParaRPr lang="en-US" sz="35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5000" dirty="0" smtClean="0"/>
              <a:t>429</a:t>
            </a:r>
            <a:endParaRPr lang="en-US" sz="35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5000" dirty="0" smtClean="0"/>
              <a:t>436</a:t>
            </a:r>
            <a:endParaRPr lang="en-US" sz="35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5000" dirty="0" smtClean="0"/>
              <a:t>216</a:t>
            </a:r>
            <a:endParaRPr lang="en-US" sz="350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5000" dirty="0" smtClean="0"/>
              <a:t>897</a:t>
            </a:r>
            <a:endParaRPr lang="en-US" sz="35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0" dirty="0"/>
              <a:t>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0" dirty="0"/>
              <a:t>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0" dirty="0"/>
              <a:t>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0" dirty="0"/>
              <a:t>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0" dirty="0"/>
              <a:t>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0" dirty="0"/>
              <a:t>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39</Words>
  <Application>Microsoft Office PowerPoint</Application>
  <PresentationFormat>On-screen Show (4:3)</PresentationFormat>
  <Paragraphs>39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Susan</cp:lastModifiedBy>
  <cp:revision>9</cp:revision>
  <dcterms:created xsi:type="dcterms:W3CDTF">2010-10-28T22:27:45Z</dcterms:created>
  <dcterms:modified xsi:type="dcterms:W3CDTF">2014-12-02T13:37:12Z</dcterms:modified>
</cp:coreProperties>
</file>