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67" r:id="rId23"/>
    <p:sldId id="268" r:id="rId24"/>
    <p:sldId id="269" r:id="rId25"/>
    <p:sldId id="270" r:id="rId26"/>
    <p:sldId id="271" r:id="rId27"/>
    <p:sldId id="272" r:id="rId28"/>
    <p:sldId id="273" r:id="rId29"/>
    <p:sldId id="274" r:id="rId30"/>
    <p:sldId id="275" r:id="rId31"/>
    <p:sldId id="276" r:id="rId32"/>
    <p:sldId id="277" r:id="rId33"/>
    <p:sldId id="278" r:id="rId34"/>
    <p:sldId id="279" r:id="rId35"/>
    <p:sldId id="280" r:id="rId36"/>
    <p:sldId id="281" r:id="rId37"/>
    <p:sldId id="282" r:id="rId38"/>
    <p:sldId id="283" r:id="rId39"/>
    <p:sldId id="284" r:id="rId4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33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7D5AA-02E8-46D1-8945-09758BD0A8C6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DF07-8439-46D0-9B15-43B6303888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7D5AA-02E8-46D1-8945-09758BD0A8C6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DF07-8439-46D0-9B15-43B6303888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7D5AA-02E8-46D1-8945-09758BD0A8C6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DF07-8439-46D0-9B15-43B6303888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7D5AA-02E8-46D1-8945-09758BD0A8C6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DF07-8439-46D0-9B15-43B6303888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7D5AA-02E8-46D1-8945-09758BD0A8C6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DF07-8439-46D0-9B15-43B6303888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7D5AA-02E8-46D1-8945-09758BD0A8C6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DF07-8439-46D0-9B15-43B6303888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7D5AA-02E8-46D1-8945-09758BD0A8C6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DF07-8439-46D0-9B15-43B6303888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7D5AA-02E8-46D1-8945-09758BD0A8C6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DF07-8439-46D0-9B15-43B6303888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7D5AA-02E8-46D1-8945-09758BD0A8C6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DF07-8439-46D0-9B15-43B6303888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7D5AA-02E8-46D1-8945-09758BD0A8C6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DF07-8439-46D0-9B15-43B6303888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7D5AA-02E8-46D1-8945-09758BD0A8C6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DF07-8439-46D0-9B15-43B6303888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7D5AA-02E8-46D1-8945-09758BD0A8C6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DF07-8439-46D0-9B15-43B63038889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867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0000" dirty="0" smtClean="0"/>
              <a:t>O</a:t>
            </a:r>
            <a:endParaRPr lang="en-US" sz="40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867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0000" dirty="0"/>
              <a:t>9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867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0000" dirty="0" smtClean="0"/>
              <a:t>10</a:t>
            </a:r>
            <a:endParaRPr lang="en-US" sz="40000" dirty="0"/>
          </a:p>
        </p:txBody>
      </p:sp>
    </p:spTree>
    <p:extLst>
      <p:ext uri="{BB962C8B-B14F-4D97-AF65-F5344CB8AC3E}">
        <p14:creationId xmlns:p14="http://schemas.microsoft.com/office/powerpoint/2010/main" val="2950896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867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0000" dirty="0" smtClean="0"/>
              <a:t>11</a:t>
            </a:r>
            <a:endParaRPr lang="en-US" sz="40000" dirty="0"/>
          </a:p>
        </p:txBody>
      </p:sp>
    </p:spTree>
    <p:extLst>
      <p:ext uri="{BB962C8B-B14F-4D97-AF65-F5344CB8AC3E}">
        <p14:creationId xmlns:p14="http://schemas.microsoft.com/office/powerpoint/2010/main" val="29780950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867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0000" dirty="0" smtClean="0"/>
              <a:t>12</a:t>
            </a:r>
            <a:endParaRPr lang="en-US" sz="40000" dirty="0"/>
          </a:p>
        </p:txBody>
      </p:sp>
    </p:spTree>
    <p:extLst>
      <p:ext uri="{BB962C8B-B14F-4D97-AF65-F5344CB8AC3E}">
        <p14:creationId xmlns:p14="http://schemas.microsoft.com/office/powerpoint/2010/main" val="10546563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867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0000" dirty="0" smtClean="0"/>
              <a:t>13</a:t>
            </a:r>
            <a:endParaRPr lang="en-US" sz="40000" dirty="0"/>
          </a:p>
        </p:txBody>
      </p:sp>
    </p:spTree>
    <p:extLst>
      <p:ext uri="{BB962C8B-B14F-4D97-AF65-F5344CB8AC3E}">
        <p14:creationId xmlns:p14="http://schemas.microsoft.com/office/powerpoint/2010/main" val="12769802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867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0000" dirty="0" smtClean="0"/>
              <a:t>14</a:t>
            </a:r>
            <a:endParaRPr lang="en-US" sz="40000" dirty="0"/>
          </a:p>
        </p:txBody>
      </p:sp>
    </p:spTree>
    <p:extLst>
      <p:ext uri="{BB962C8B-B14F-4D97-AF65-F5344CB8AC3E}">
        <p14:creationId xmlns:p14="http://schemas.microsoft.com/office/powerpoint/2010/main" val="3011692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867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0000" dirty="0" smtClean="0"/>
              <a:t>15</a:t>
            </a:r>
            <a:endParaRPr lang="en-US" sz="40000" dirty="0"/>
          </a:p>
        </p:txBody>
      </p:sp>
    </p:spTree>
    <p:extLst>
      <p:ext uri="{BB962C8B-B14F-4D97-AF65-F5344CB8AC3E}">
        <p14:creationId xmlns:p14="http://schemas.microsoft.com/office/powerpoint/2010/main" val="29037400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867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0000" dirty="0" smtClean="0"/>
              <a:t>16</a:t>
            </a:r>
            <a:endParaRPr lang="en-US" sz="40000" dirty="0"/>
          </a:p>
        </p:txBody>
      </p:sp>
    </p:spTree>
    <p:extLst>
      <p:ext uri="{BB962C8B-B14F-4D97-AF65-F5344CB8AC3E}">
        <p14:creationId xmlns:p14="http://schemas.microsoft.com/office/powerpoint/2010/main" val="7276781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867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0000" dirty="0" smtClean="0"/>
              <a:t>17</a:t>
            </a:r>
            <a:endParaRPr lang="en-US" sz="40000" dirty="0"/>
          </a:p>
        </p:txBody>
      </p:sp>
    </p:spTree>
    <p:extLst>
      <p:ext uri="{BB962C8B-B14F-4D97-AF65-F5344CB8AC3E}">
        <p14:creationId xmlns:p14="http://schemas.microsoft.com/office/powerpoint/2010/main" val="10859465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867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0000" dirty="0" smtClean="0"/>
              <a:t>18</a:t>
            </a:r>
            <a:endParaRPr lang="en-US" sz="40000" dirty="0"/>
          </a:p>
        </p:txBody>
      </p:sp>
    </p:spTree>
    <p:extLst>
      <p:ext uri="{BB962C8B-B14F-4D97-AF65-F5344CB8AC3E}">
        <p14:creationId xmlns:p14="http://schemas.microsoft.com/office/powerpoint/2010/main" val="2952816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867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0000" dirty="0"/>
              <a:t>1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867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0000" dirty="0" smtClean="0"/>
              <a:t>19</a:t>
            </a:r>
            <a:endParaRPr lang="en-US" sz="40000" dirty="0"/>
          </a:p>
        </p:txBody>
      </p:sp>
    </p:spTree>
    <p:extLst>
      <p:ext uri="{BB962C8B-B14F-4D97-AF65-F5344CB8AC3E}">
        <p14:creationId xmlns:p14="http://schemas.microsoft.com/office/powerpoint/2010/main" val="38181855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867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0000" dirty="0" smtClean="0"/>
              <a:t>20</a:t>
            </a:r>
            <a:endParaRPr lang="en-US" sz="40000" dirty="0"/>
          </a:p>
        </p:txBody>
      </p:sp>
    </p:spTree>
    <p:extLst>
      <p:ext uri="{BB962C8B-B14F-4D97-AF65-F5344CB8AC3E}">
        <p14:creationId xmlns:p14="http://schemas.microsoft.com/office/powerpoint/2010/main" val="11901863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867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35000" dirty="0" smtClean="0"/>
              <a:t>932</a:t>
            </a:r>
            <a:endParaRPr lang="en-US" sz="35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867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35000" dirty="0" smtClean="0"/>
              <a:t>56</a:t>
            </a:r>
            <a:endParaRPr lang="en-US" sz="35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867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35000" dirty="0" smtClean="0"/>
              <a:t>176</a:t>
            </a:r>
            <a:endParaRPr lang="en-US" sz="35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867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35000" dirty="0" smtClean="0"/>
              <a:t>234</a:t>
            </a:r>
            <a:endParaRPr lang="en-US" sz="35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867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35000" dirty="0" smtClean="0"/>
              <a:t>681</a:t>
            </a:r>
            <a:endParaRPr lang="en-US" sz="350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867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35000" dirty="0" smtClean="0"/>
              <a:t>527</a:t>
            </a:r>
            <a:endParaRPr lang="en-US" sz="350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867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35000" dirty="0" smtClean="0"/>
              <a:t>884</a:t>
            </a:r>
            <a:endParaRPr lang="en-US" sz="350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867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35000" dirty="0" smtClean="0"/>
              <a:t>972</a:t>
            </a:r>
            <a:endParaRPr lang="en-US" sz="35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867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0000" dirty="0"/>
              <a:t>2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867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35000" dirty="0" smtClean="0"/>
              <a:t>315</a:t>
            </a:r>
            <a:endParaRPr lang="en-US" sz="350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867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35000" dirty="0" smtClean="0"/>
              <a:t>763</a:t>
            </a:r>
            <a:endParaRPr lang="en-US" sz="350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867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35000" dirty="0" smtClean="0"/>
              <a:t>450</a:t>
            </a:r>
            <a:endParaRPr lang="en-US" sz="350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867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35000" dirty="0" smtClean="0"/>
              <a:t>478</a:t>
            </a:r>
            <a:endParaRPr lang="en-US" sz="350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867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35000" dirty="0" smtClean="0"/>
              <a:t>895</a:t>
            </a:r>
            <a:endParaRPr lang="en-US" sz="350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867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35000" dirty="0" smtClean="0"/>
              <a:t>251</a:t>
            </a:r>
            <a:endParaRPr lang="en-US" sz="350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867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35000" dirty="0" smtClean="0"/>
              <a:t>429</a:t>
            </a:r>
            <a:endParaRPr lang="en-US" sz="350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867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35000" dirty="0" smtClean="0"/>
              <a:t>436</a:t>
            </a:r>
            <a:endParaRPr lang="en-US" sz="350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867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35000" dirty="0" smtClean="0"/>
              <a:t>216</a:t>
            </a:r>
            <a:endParaRPr lang="en-US" sz="350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867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35000" dirty="0" smtClean="0"/>
              <a:t>897</a:t>
            </a:r>
            <a:endParaRPr lang="en-US" sz="35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867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0000" dirty="0"/>
              <a:t>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867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0000" dirty="0"/>
              <a:t>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867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0000" dirty="0"/>
              <a:t>5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867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0000" dirty="0"/>
              <a:t>6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867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0000" dirty="0"/>
              <a:t>7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867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0000" dirty="0"/>
              <a:t>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39</Words>
  <Application>Microsoft Office PowerPoint</Application>
  <PresentationFormat>On-screen Show (4:3)</PresentationFormat>
  <Paragraphs>39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Susan</dc:creator>
  <cp:lastModifiedBy>Susan</cp:lastModifiedBy>
  <cp:revision>9</cp:revision>
  <dcterms:created xsi:type="dcterms:W3CDTF">2010-10-28T22:27:45Z</dcterms:created>
  <dcterms:modified xsi:type="dcterms:W3CDTF">2014-12-02T13:37:12Z</dcterms:modified>
</cp:coreProperties>
</file>