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3" r:id="rId2"/>
    <p:sldId id="391" r:id="rId3"/>
    <p:sldId id="392" r:id="rId4"/>
    <p:sldId id="415" r:id="rId5"/>
    <p:sldId id="416" r:id="rId6"/>
    <p:sldId id="393" r:id="rId7"/>
    <p:sldId id="394" r:id="rId8"/>
    <p:sldId id="390" r:id="rId9"/>
    <p:sldId id="377" r:id="rId10"/>
    <p:sldId id="379" r:id="rId11"/>
    <p:sldId id="380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7" r:id="rId3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F400"/>
    <a:srgbClr val="0066CC"/>
    <a:srgbClr val="000099"/>
    <a:srgbClr val="003399"/>
    <a:srgbClr val="FC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/>
    <p:restoredTop sz="83356" autoAdjust="0"/>
  </p:normalViewPr>
  <p:slideViewPr>
    <p:cSldViewPr snapToGrid="0">
      <p:cViewPr>
        <p:scale>
          <a:sx n="90" d="100"/>
          <a:sy n="90" d="100"/>
        </p:scale>
        <p:origin x="1840" y="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-1128" y="-10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87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7938" y="3475038"/>
            <a:ext cx="7045325" cy="329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544" tIns="46609" rIns="96544" bIns="46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2432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80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charset="0"/>
        <a:cs typeface="MS PGothic" charset="0"/>
      </a:defRPr>
    </a:lvl1pPr>
    <a:lvl2pPr marL="454025" algn="l" defTabSz="9080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anose="020B0600070205080204" pitchFamily="34" charset="-128"/>
        <a:cs typeface="MS PGothic" charset="0"/>
      </a:defRPr>
    </a:lvl2pPr>
    <a:lvl3pPr marL="908050" algn="l" defTabSz="9080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anose="020B0600070205080204" pitchFamily="34" charset="-128"/>
        <a:cs typeface="MS PGothic" charset="0"/>
      </a:defRPr>
    </a:lvl3pPr>
    <a:lvl4pPr marL="1363663" algn="l" defTabSz="9080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anose="020B0600070205080204" pitchFamily="34" charset="-128"/>
        <a:cs typeface="MS PGothic" charset="0"/>
      </a:defRPr>
    </a:lvl4pPr>
    <a:lvl5pPr marL="1817688" algn="l" defTabSz="9080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7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7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4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4572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4572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295402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295402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3619502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3619502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3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295400"/>
            <a:ext cx="38100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74503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9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5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954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1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28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38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89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295400"/>
            <a:ext cx="7658100" cy="449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90600" y="6096000"/>
            <a:ext cx="4684713" cy="242888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000" b="1" smtClean="0">
                <a:solidFill>
                  <a:srgbClr val="FC0128"/>
                </a:solidFill>
                <a:latin typeface="Book Antiqua" panose="02040602050305030304" pitchFamily="18" charset="0"/>
              </a:rPr>
              <a:t>Compsci 101.2, Fall 2015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200299" y="6089650"/>
            <a:ext cx="520564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latin typeface="Book Antiqua" charset="0"/>
              </a:rPr>
              <a:t>26.</a:t>
            </a:r>
            <a:fld id="{515CE90D-5288-8D48-84FF-FB3447654649}" type="slidenum">
              <a:rPr lang="en-US" altLang="en-US" sz="1000" b="1" smtClean="0">
                <a:latin typeface="Book Antiqua" charset="0"/>
              </a:rPr>
              <a:pPr algn="ctr">
                <a:defRPr/>
              </a:pPr>
              <a:t>‹#›</a:t>
            </a:fld>
            <a:endParaRPr lang="en-US" altLang="en-US" sz="1000" b="1" dirty="0" smtClean="0">
              <a:latin typeface="Book Antiqu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pitchFamily="-65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pitchFamily="-65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pitchFamily="-65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pitchFamily="-65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pitchFamily="-6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pitchFamily="-6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pitchFamily="-6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0128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2"/>
        <a:buChar char="l"/>
        <a:defRPr sz="2800" b="1">
          <a:solidFill>
            <a:srgbClr val="00279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0128"/>
        </a:buClr>
        <a:buSzPct val="75000"/>
        <a:buFont typeface="Wingdings" charset="2"/>
        <a:buChar char="Ø"/>
        <a:defRPr sz="2400" b="1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65" charset="0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ds.duke.edu/db/aas/math/faculty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ology.duke.edu/people/all-faculty/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claymath.org/millennium/P_vs_NP/" TargetMode="Externa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01fall15-concer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compsci-ut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01fall15-dec3-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101fall15-dec3-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ds.duke.edu/db/aas/math/facul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LDO101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Ethical webpage scraping</a:t>
            </a:r>
          </a:p>
          <a:p>
            <a:pPr lvl="1"/>
            <a:r>
              <a:rPr lang="en-US" dirty="0" smtClean="0"/>
              <a:t>Illustrate power of regular expressions</a:t>
            </a:r>
          </a:p>
          <a:p>
            <a:pPr lvl="1"/>
            <a:r>
              <a:rPr lang="en-US" dirty="0" smtClean="0"/>
              <a:t>Python makes trying things relatively easy</a:t>
            </a:r>
          </a:p>
          <a:p>
            <a:endParaRPr lang="en-US" dirty="0"/>
          </a:p>
          <a:p>
            <a:r>
              <a:rPr lang="en-US" dirty="0" smtClean="0"/>
              <a:t>What's left, grades, finals, work</a:t>
            </a:r>
          </a:p>
          <a:p>
            <a:pPr lvl="1"/>
            <a:r>
              <a:rPr lang="en-US" dirty="0" smtClean="0"/>
              <a:t>Optional </a:t>
            </a:r>
            <a:r>
              <a:rPr lang="en-US" dirty="0" smtClean="0"/>
              <a:t>APT, </a:t>
            </a:r>
            <a:r>
              <a:rPr lang="en-US" dirty="0" smtClean="0"/>
              <a:t>lab, finishing, studying</a:t>
            </a:r>
          </a:p>
          <a:p>
            <a:r>
              <a:rPr lang="en-US" dirty="0" smtClean="0"/>
              <a:t>What can't be done in Computer Science</a:t>
            </a:r>
          </a:p>
          <a:p>
            <a:pPr lvl="1"/>
            <a:r>
              <a:rPr lang="en-US" dirty="0" smtClean="0"/>
              <a:t>Practical knowledge of theoretical concepts</a:t>
            </a:r>
          </a:p>
          <a:p>
            <a:r>
              <a:rPr lang="en-US" dirty="0" smtClean="0"/>
              <a:t>Acknowledging Completion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22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Scraping Sanford/</a:t>
            </a:r>
            <a:r>
              <a:rPr lang="en-US" dirty="0" err="1" smtClean="0"/>
              <a:t>PubPol</a:t>
            </a:r>
            <a:r>
              <a:rPr lang="en-US" dirty="0" smtClean="0"/>
              <a:t>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Pattern: </a:t>
            </a:r>
            <a:r>
              <a:rPr lang="is-IS" dirty="0"/>
              <a:t> </a:t>
            </a:r>
            <a:endParaRPr lang="is-IS" dirty="0" smtClean="0"/>
          </a:p>
          <a:p>
            <a:pPr lvl="1"/>
            <a:r>
              <a:rPr lang="en-US" dirty="0" smtClean="0">
                <a:latin typeface="Courier New"/>
                <a:cs typeface="Courier New"/>
              </a:rPr>
              <a:t>r</a:t>
            </a:r>
            <a:r>
              <a:rPr lang="en-US" dirty="0">
                <a:latin typeface="Courier New"/>
                <a:cs typeface="Courier New"/>
              </a:rPr>
              <a:t>'(\w+[.\w]*)@(\w+[.\w+]*)</a:t>
            </a:r>
            <a:r>
              <a:rPr lang="en-US" dirty="0" smtClean="0">
                <a:latin typeface="Courier New"/>
                <a:cs typeface="Courier New"/>
              </a:rPr>
              <a:t>'</a:t>
            </a:r>
            <a:endParaRPr lang="is-IS" dirty="0" smtClean="0">
              <a:latin typeface="Courier New"/>
              <a:cs typeface="Courier New"/>
            </a:endParaRPr>
          </a:p>
          <a:p>
            <a:r>
              <a:rPr lang="en-US" sz="2400" dirty="0" smtClean="0"/>
              <a:t>URL</a:t>
            </a:r>
            <a:endParaRPr lang="is-IS" sz="2200" dirty="0" smtClean="0">
              <a:latin typeface="Courier New"/>
              <a:cs typeface="Courier New"/>
            </a:endParaRPr>
          </a:p>
          <a:p>
            <a:pPr lvl="1"/>
            <a:r>
              <a:rPr lang="en-US" sz="2000" dirty="0" smtClean="0">
                <a:latin typeface="Courier New"/>
                <a:cs typeface="Courier New"/>
                <a:hlinkClick r:id="rId2"/>
              </a:rPr>
              <a:t>https:</a:t>
            </a:r>
            <a:r>
              <a:rPr lang="en-US" sz="2000" dirty="0">
                <a:latin typeface="Courier New"/>
                <a:cs typeface="Courier New"/>
                <a:hlinkClick r:id="rId2"/>
              </a:rPr>
              <a:t>/</a:t>
            </a:r>
            <a:r>
              <a:rPr lang="en-US" sz="2000" dirty="0" smtClean="0">
                <a:latin typeface="Courier New"/>
                <a:cs typeface="Courier New"/>
                <a:hlinkClick r:id="rId2"/>
              </a:rPr>
              <a:t>/sanford.duke.edu/people…/</a:t>
            </a:r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dirty="0" smtClean="0"/>
              <a:t>Matches (call 16 times with different URL)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223" y="3739445"/>
            <a:ext cx="64643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'</a:t>
            </a:r>
            <a:r>
              <a:rPr lang="en-US" dirty="0" err="1"/>
              <a:t>schanzer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steveschewel</a:t>
            </a:r>
            <a:r>
              <a:rPr lang="en-US" dirty="0"/>
              <a:t>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michael.schoenfeld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schroeder</a:t>
            </a:r>
            <a:r>
              <a:rPr lang="en-US" dirty="0"/>
              <a:t>', '</a:t>
            </a:r>
            <a:r>
              <a:rPr lang="en-US" dirty="0" err="1"/>
              <a:t>law.duke.edu</a:t>
            </a:r>
            <a:r>
              <a:rPr lang="en-US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69122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Scraping Biology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Pattern: </a:t>
            </a:r>
            <a:r>
              <a:rPr lang="is-IS" dirty="0"/>
              <a:t> </a:t>
            </a:r>
            <a:endParaRPr lang="is-IS" dirty="0" smtClean="0"/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r'mailto</a:t>
            </a:r>
            <a:r>
              <a:rPr lang="en-US" dirty="0" smtClean="0">
                <a:latin typeface="Courier New"/>
                <a:cs typeface="Courier New"/>
              </a:rPr>
              <a:t>:(</a:t>
            </a:r>
            <a:r>
              <a:rPr lang="en-US" dirty="0">
                <a:latin typeface="Courier New"/>
                <a:cs typeface="Courier New"/>
              </a:rPr>
              <a:t>\w+[.\w]*)@(\w+[.\w+]*)</a:t>
            </a:r>
            <a:r>
              <a:rPr lang="en-US" dirty="0" smtClean="0">
                <a:latin typeface="Courier New"/>
                <a:cs typeface="Courier New"/>
              </a:rPr>
              <a:t>'</a:t>
            </a:r>
            <a:endParaRPr lang="is-IS" dirty="0" smtClean="0">
              <a:latin typeface="Courier New"/>
              <a:cs typeface="Courier New"/>
            </a:endParaRPr>
          </a:p>
          <a:p>
            <a:r>
              <a:rPr lang="en-US" sz="2400" dirty="0" smtClean="0"/>
              <a:t>URL</a:t>
            </a:r>
            <a:endParaRPr lang="is-IS" sz="2200" dirty="0" smtClean="0">
              <a:latin typeface="Courier New"/>
              <a:cs typeface="Courier New"/>
            </a:endParaRPr>
          </a:p>
          <a:p>
            <a:pPr lvl="1"/>
            <a:r>
              <a:rPr lang="en-US" sz="1800" dirty="0" smtClean="0">
                <a:latin typeface="Courier New"/>
                <a:cs typeface="Courier New"/>
                <a:hlinkClick r:id="rId2"/>
              </a:rPr>
              <a:t>https://biology.duke.edu/people/all-faculty/a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</a:p>
          <a:p>
            <a:r>
              <a:rPr lang="en-US" dirty="0" smtClean="0"/>
              <a:t>Matches (call 26 times with different URL)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223" y="3739445"/>
            <a:ext cx="5910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('</a:t>
            </a:r>
            <a:r>
              <a:rPr lang="en-US" dirty="0" err="1"/>
              <a:t>emily.bernhardt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emily.bernhardt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bhandawat</a:t>
            </a:r>
            <a:r>
              <a:rPr lang="en-US" dirty="0"/>
              <a:t>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bhandawat</a:t>
            </a:r>
            <a:r>
              <a:rPr lang="en-US" dirty="0"/>
              <a:t>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('jboynton66',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('jboynton66',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275800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Computing? Informatics?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>
                <a:latin typeface="Book Antiqua" charset="0"/>
                <a:ea typeface="ＭＳ Ｐゴシック" charset="0"/>
                <a:cs typeface="ＭＳ Ｐゴシック" charset="0"/>
              </a:rPr>
              <a:t>What is computer science, what is its potential?</a:t>
            </a:r>
          </a:p>
          <a:p>
            <a:pPr lvl="1"/>
            <a:r>
              <a:rPr lang="en-US" sz="2200">
                <a:latin typeface="Book Antiqua" charset="0"/>
                <a:ea typeface="ＭＳ Ｐゴシック" charset="0"/>
              </a:rPr>
              <a:t>What can we do with computers in our lives?</a:t>
            </a:r>
          </a:p>
          <a:p>
            <a:pPr lvl="1"/>
            <a:r>
              <a:rPr lang="en-US" sz="2200">
                <a:latin typeface="Book Antiqua" charset="0"/>
                <a:ea typeface="ＭＳ Ｐゴシック" charset="0"/>
              </a:rPr>
              <a:t>What can we do with computing for society?</a:t>
            </a:r>
          </a:p>
          <a:p>
            <a:pPr lvl="1"/>
            <a:r>
              <a:rPr lang="en-US" sz="2200">
                <a:latin typeface="Book Antiqua" charset="0"/>
                <a:ea typeface="ＭＳ Ｐゴシック" charset="0"/>
              </a:rPr>
              <a:t>Will networks transform thinking/knowing/doing?</a:t>
            </a:r>
          </a:p>
          <a:p>
            <a:pPr lvl="1"/>
            <a:r>
              <a:rPr lang="en-US" sz="2200">
                <a:latin typeface="Book Antiqua" charset="0"/>
                <a:ea typeface="ＭＳ Ｐゴシック" charset="0"/>
              </a:rPr>
              <a:t>Society affecting and affected by computing?</a:t>
            </a:r>
          </a:p>
          <a:p>
            <a:pPr lvl="1"/>
            <a:r>
              <a:rPr lang="en-US" sz="2200">
                <a:latin typeface="Book Antiqua" charset="0"/>
                <a:ea typeface="ＭＳ Ｐゴシック" charset="0"/>
              </a:rPr>
              <a:t>Changes in science: biology, physics, chemistry, …</a:t>
            </a:r>
          </a:p>
          <a:p>
            <a:pPr lvl="1"/>
            <a:r>
              <a:rPr lang="en-US" sz="2200">
                <a:latin typeface="Book Antiqua" charset="0"/>
                <a:ea typeface="ＭＳ Ｐゴシック" charset="0"/>
              </a:rPr>
              <a:t>Changes in humanity: access, revolution (?), …</a:t>
            </a:r>
          </a:p>
          <a:p>
            <a:endParaRPr lang="en-US" sz="2200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sz="2200">
                <a:latin typeface="Book Antiqua" charset="0"/>
                <a:ea typeface="ＭＳ Ｐゴシック" charset="0"/>
                <a:cs typeface="ＭＳ Ｐゴシック" charset="0"/>
              </a:rPr>
              <a:t>Privileges and opportunities available if you know code</a:t>
            </a:r>
          </a:p>
          <a:p>
            <a:pPr lvl="1"/>
            <a:r>
              <a:rPr lang="en-US" sz="2200">
                <a:latin typeface="Book Antiqua" charset="0"/>
                <a:ea typeface="ＭＳ Ｐゴシック" charset="0"/>
              </a:rPr>
              <a:t>Writing and reading code, understanding algorithms</a:t>
            </a:r>
          </a:p>
          <a:p>
            <a:pPr lvl="1"/>
            <a:r>
              <a:rPr lang="en-US" sz="2200">
                <a:latin typeface="Book Antiqua" charset="0"/>
                <a:ea typeface="ＭＳ Ｐゴシック" charset="0"/>
              </a:rPr>
              <a:t>Majestic, magical, mathematical, mysterious, …</a:t>
            </a:r>
          </a:p>
        </p:txBody>
      </p:sp>
    </p:spTree>
    <p:extLst>
      <p:ext uri="{BB962C8B-B14F-4D97-AF65-F5344CB8AC3E}">
        <p14:creationId xmlns:p14="http://schemas.microsoft.com/office/powerpoint/2010/main" val="38575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can be programmed?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What class of problems can be </a:t>
            </a:r>
            <a:r>
              <a:rPr lang="en-US" i="1" dirty="0">
                <a:latin typeface="Book Antiqua" charset="0"/>
                <a:ea typeface="ＭＳ Ｐゴシック" charset="0"/>
                <a:cs typeface="ＭＳ Ｐゴシック" charset="0"/>
              </a:rPr>
              <a:t>solved</a:t>
            </a:r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 smtClean="0">
                <a:latin typeface="Book Antiqua" charset="0"/>
                <a:ea typeface="ＭＳ Ｐゴシック" charset="0"/>
              </a:rPr>
              <a:t>Linux, </a:t>
            </a:r>
            <a:r>
              <a:rPr lang="en-US" dirty="0">
                <a:latin typeface="Book Antiqua" charset="0"/>
                <a:ea typeface="ＭＳ Ｐゴシック" charset="0"/>
              </a:rPr>
              <a:t>Cloud, Mac, </a:t>
            </a:r>
            <a:r>
              <a:rPr lang="en-US" dirty="0" smtClean="0">
                <a:latin typeface="Book Antiqua" charset="0"/>
                <a:ea typeface="ＭＳ Ｐゴシック" charset="0"/>
              </a:rPr>
              <a:t>Windows10, </a:t>
            </a:r>
            <a:r>
              <a:rPr lang="en-US" dirty="0">
                <a:latin typeface="Book Antiqua" charset="0"/>
                <a:ea typeface="ＭＳ Ｐゴシック" charset="0"/>
              </a:rPr>
              <a:t>Android,…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Alan Turing contributions</a:t>
            </a:r>
          </a:p>
          <a:p>
            <a:pPr lvl="2"/>
            <a:r>
              <a:rPr lang="en-US" dirty="0">
                <a:latin typeface="Book Antiqua" charset="0"/>
                <a:ea typeface="ＭＳ Ｐゴシック" charset="0"/>
              </a:rPr>
              <a:t>Halting problem, Church-Turing thesis</a:t>
            </a:r>
          </a:p>
          <a:p>
            <a:pPr lvl="1"/>
            <a:endParaRPr lang="en-US" dirty="0">
              <a:latin typeface="Book Antiqua" charset="0"/>
              <a:ea typeface="ＭＳ Ｐゴシック" charset="0"/>
            </a:endParaRPr>
          </a:p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What class of problems can be </a:t>
            </a:r>
            <a:r>
              <a:rPr lang="en-US" i="1" dirty="0">
                <a:latin typeface="Book Antiqua" charset="0"/>
                <a:ea typeface="ＭＳ Ｐゴシック" charset="0"/>
                <a:cs typeface="ＭＳ Ｐゴシック" charset="0"/>
              </a:rPr>
              <a:t>solved</a:t>
            </a:r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Book Antiqua" charset="0"/>
                <a:ea typeface="ＭＳ Ｐゴシック" charset="0"/>
                <a:cs typeface="ＭＳ Ｐゴシック" charset="0"/>
              </a:rPr>
              <a:t>efficiently</a:t>
            </a:r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Problems with no practical solution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What does practical mean</a:t>
            </a:r>
            <a:r>
              <a:rPr lang="en-US" dirty="0" smtClean="0">
                <a:latin typeface="Book Antiqua" charset="0"/>
                <a:ea typeface="ＭＳ Ｐゴシック" charset="0"/>
              </a:rPr>
              <a:t>?</a:t>
            </a:r>
            <a:endParaRPr lang="en-US" dirty="0"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Schedule students, minimize conflicts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>
                <a:latin typeface="Book Antiqua" charset="0"/>
                <a:ea typeface="ＭＳ Ｐゴシック" charset="0"/>
                <a:cs typeface="ＭＳ Ｐゴシック" charset="0"/>
              </a:rPr>
              <a:t>Given student requests, available teachers</a:t>
            </a:r>
          </a:p>
          <a:p>
            <a:pPr lvl="1"/>
            <a:r>
              <a:rPr lang="en-US" sz="1800">
                <a:latin typeface="Book Antiqua" charset="0"/>
                <a:ea typeface="ＭＳ Ｐゴシック" charset="0"/>
              </a:rPr>
              <a:t>write a program that schedules classes</a:t>
            </a:r>
          </a:p>
          <a:p>
            <a:pPr lvl="1"/>
            <a:r>
              <a:rPr lang="en-US" sz="1800">
                <a:latin typeface="Book Antiqua" charset="0"/>
                <a:ea typeface="ＭＳ Ｐゴシック" charset="0"/>
              </a:rPr>
              <a:t>Minimize conflicts</a:t>
            </a:r>
          </a:p>
          <a:p>
            <a:pPr lvl="1"/>
            <a:endParaRPr lang="en-US" sz="1800">
              <a:latin typeface="Book Antiqua" charset="0"/>
              <a:ea typeface="ＭＳ Ｐゴシック" charset="0"/>
            </a:endParaRPr>
          </a:p>
          <a:p>
            <a:r>
              <a:rPr lang="en-US" sz="1800">
                <a:latin typeface="Book Antiqua" charset="0"/>
                <a:ea typeface="ＭＳ Ｐゴシック" charset="0"/>
                <a:cs typeface="ＭＳ Ｐゴシック" charset="0"/>
              </a:rPr>
              <a:t>Add a GUI too</a:t>
            </a:r>
          </a:p>
          <a:p>
            <a:pPr lvl="1"/>
            <a:r>
              <a:rPr lang="en-US" sz="1800">
                <a:latin typeface="Book Antiqua" charset="0"/>
                <a:ea typeface="ＭＳ Ｐゴシック" charset="0"/>
              </a:rPr>
              <a:t>Web interface</a:t>
            </a:r>
          </a:p>
          <a:p>
            <a:pPr lvl="1"/>
            <a:r>
              <a:rPr lang="en-US" sz="1800">
                <a:latin typeface="Book Antiqua" charset="0"/>
                <a:ea typeface="ＭＳ Ｐゴシック" charset="0"/>
              </a:rPr>
              <a:t>…</a:t>
            </a:r>
          </a:p>
          <a:p>
            <a:pPr lvl="1"/>
            <a:r>
              <a:rPr lang="en-US" sz="1800">
                <a:latin typeface="Book Antiqua" charset="0"/>
                <a:ea typeface="ＭＳ Ｐゴシック" charset="0"/>
              </a:rPr>
              <a:t>…</a:t>
            </a:r>
          </a:p>
        </p:txBody>
      </p:sp>
      <p:pic>
        <p:nvPicPr>
          <p:cNvPr id="6147" name="Picture 4" descr="bd0679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5600" y="2590800"/>
            <a:ext cx="4165600" cy="3443288"/>
          </a:xfrm>
        </p:spPr>
      </p:pic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5156200" y="1117600"/>
            <a:ext cx="3175000" cy="1714500"/>
          </a:xfrm>
          <a:prstGeom prst="cloudCallout">
            <a:avLst>
              <a:gd name="adj1" fmla="val -59551"/>
              <a:gd name="adj2" fmla="val 65741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 b="1">
                <a:latin typeface="Book Antiqua" charset="0"/>
              </a:rPr>
              <a:t>I can</a:t>
            </a:r>
            <a:r>
              <a:rPr lang="ja-JP" altLang="en-US" sz="2000" b="1">
                <a:latin typeface="Book Antiqua" charset="0"/>
              </a:rPr>
              <a:t>’</a:t>
            </a:r>
            <a:r>
              <a:rPr lang="en-US" altLang="ja-JP" sz="2000" b="1">
                <a:latin typeface="Book Antiqua" charset="0"/>
              </a:rPr>
              <a:t>t write </a:t>
            </a:r>
          </a:p>
          <a:p>
            <a:r>
              <a:rPr lang="en-US" sz="2000" b="1">
                <a:latin typeface="Book Antiqua" charset="0"/>
              </a:rPr>
              <a:t>this program because I</a:t>
            </a:r>
            <a:r>
              <a:rPr lang="ja-JP" altLang="en-US" sz="2000" b="1">
                <a:latin typeface="Book Antiqua" charset="0"/>
              </a:rPr>
              <a:t>’</a:t>
            </a:r>
            <a:r>
              <a:rPr lang="en-US" altLang="ja-JP" sz="2000" b="1">
                <a:latin typeface="Book Antiqua" charset="0"/>
              </a:rPr>
              <a:t>m too dumb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520700"/>
            <a:ext cx="7772400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better scenario</a:t>
            </a:r>
          </a:p>
        </p:txBody>
      </p:sp>
      <p:sp>
        <p:nvSpPr>
          <p:cNvPr id="7170" name="Content Placeholder 7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1143000" y="1143000"/>
            <a:ext cx="5537200" cy="4649788"/>
            <a:chOff x="1143000" y="1143000"/>
            <a:chExt cx="5537200" cy="4649788"/>
          </a:xfrm>
        </p:grpSpPr>
        <p:pic>
          <p:nvPicPr>
            <p:cNvPr id="7245" name="Picture 5" descr="bd06790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349500"/>
              <a:ext cx="4165600" cy="344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6" name="AutoShape 6"/>
            <p:cNvSpPr>
              <a:spLocks noChangeArrowheads="1"/>
            </p:cNvSpPr>
            <p:nvPr/>
          </p:nvSpPr>
          <p:spPr bwMode="auto">
            <a:xfrm>
              <a:off x="2984500" y="1143000"/>
              <a:ext cx="3695700" cy="1714500"/>
            </a:xfrm>
            <a:prstGeom prst="cloudCallout">
              <a:avLst>
                <a:gd name="adj1" fmla="val -59921"/>
                <a:gd name="adj2" fmla="val 5981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latin typeface="Book Antiqua" charset="0"/>
                </a:rPr>
                <a:t>I can</a:t>
              </a:r>
              <a:r>
                <a:rPr lang="ja-JP" altLang="en-US" sz="2000" b="1">
                  <a:latin typeface="Book Antiqua" charset="0"/>
                </a:rPr>
                <a:t>’</a:t>
              </a:r>
              <a:r>
                <a:rPr lang="en-US" altLang="ja-JP" sz="2000" b="1">
                  <a:latin typeface="Book Antiqua" charset="0"/>
                </a:rPr>
                <a:t>t write this program because it</a:t>
              </a:r>
              <a:r>
                <a:rPr lang="ja-JP" altLang="en-US" sz="2000" b="1">
                  <a:latin typeface="Book Antiqua" charset="0"/>
                </a:rPr>
                <a:t>’</a:t>
              </a:r>
              <a:r>
                <a:rPr lang="en-US" altLang="ja-JP" sz="2000" b="1">
                  <a:latin typeface="Book Antiqua" charset="0"/>
                </a:rPr>
                <a:t>s provably impossible</a:t>
              </a:r>
            </a:p>
            <a:p>
              <a:pPr algn="ctr"/>
              <a:endParaRPr lang="en-US"/>
            </a:p>
          </p:txBody>
        </p:sp>
      </p:grpSp>
      <p:grpSp>
        <p:nvGrpSpPr>
          <p:cNvPr id="3" name="Group 152"/>
          <p:cNvGrpSpPr>
            <a:grpSpLocks/>
          </p:cNvGrpSpPr>
          <p:nvPr/>
        </p:nvGrpSpPr>
        <p:grpSpPr bwMode="auto">
          <a:xfrm>
            <a:off x="1066800" y="1155700"/>
            <a:ext cx="7708900" cy="5191125"/>
            <a:chOff x="1066800" y="1155700"/>
            <a:chExt cx="7708900" cy="5191125"/>
          </a:xfrm>
        </p:grpSpPr>
        <p:pic>
          <p:nvPicPr>
            <p:cNvPr id="7174" name="Picture 4" descr="bd06790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86000"/>
              <a:ext cx="3351213" cy="277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AutoShape 5"/>
            <p:cNvSpPr>
              <a:spLocks noChangeArrowheads="1"/>
            </p:cNvSpPr>
            <p:nvPr/>
          </p:nvSpPr>
          <p:spPr bwMode="auto">
            <a:xfrm>
              <a:off x="2882900" y="1155700"/>
              <a:ext cx="4038600" cy="1854200"/>
            </a:xfrm>
            <a:prstGeom prst="cloudCallout">
              <a:avLst>
                <a:gd name="adj1" fmla="val -54676"/>
                <a:gd name="adj2" fmla="val 3921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latin typeface="Book Antiqua" charset="0"/>
                </a:rPr>
                <a:t>I can</a:t>
              </a:r>
              <a:r>
                <a:rPr lang="ja-JP" altLang="en-US" sz="2000" b="1">
                  <a:latin typeface="Book Antiqua" charset="0"/>
                </a:rPr>
                <a:t>’</a:t>
              </a:r>
              <a:r>
                <a:rPr lang="en-US" altLang="ja-JP" sz="2000" b="1">
                  <a:latin typeface="Book Antiqua" charset="0"/>
                </a:rPr>
                <a:t>t write this program but neither can all these famous people</a:t>
              </a:r>
            </a:p>
            <a:p>
              <a:pPr algn="ctr"/>
              <a:endParaRPr lang="en-US"/>
            </a:p>
          </p:txBody>
        </p:sp>
        <p:pic>
          <p:nvPicPr>
            <p:cNvPr id="7176" name="Picture 6" descr="bd0554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850" y="2460625"/>
              <a:ext cx="3338513" cy="328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7" name="Group 7"/>
            <p:cNvGrpSpPr>
              <a:grpSpLocks/>
            </p:cNvGrpSpPr>
            <p:nvPr/>
          </p:nvGrpSpPr>
          <p:grpSpPr bwMode="auto">
            <a:xfrm>
              <a:off x="6342065" y="4037009"/>
              <a:ext cx="2433638" cy="2309809"/>
              <a:chOff x="3848" y="1663"/>
              <a:chExt cx="1533" cy="1455"/>
            </a:xfrm>
          </p:grpSpPr>
          <p:sp>
            <p:nvSpPr>
              <p:cNvPr id="7178" name="Freeform 8"/>
              <p:cNvSpPr>
                <a:spLocks/>
              </p:cNvSpPr>
              <p:nvPr/>
            </p:nvSpPr>
            <p:spPr bwMode="auto">
              <a:xfrm>
                <a:off x="3876" y="1943"/>
                <a:ext cx="634" cy="1147"/>
              </a:xfrm>
              <a:custGeom>
                <a:avLst/>
                <a:gdLst>
                  <a:gd name="T0" fmla="*/ 1 w 1267"/>
                  <a:gd name="T1" fmla="*/ 2 h 2294"/>
                  <a:gd name="T2" fmla="*/ 1 w 1267"/>
                  <a:gd name="T3" fmla="*/ 2 h 2294"/>
                  <a:gd name="T4" fmla="*/ 1 w 1267"/>
                  <a:gd name="T5" fmla="*/ 1 h 2294"/>
                  <a:gd name="T6" fmla="*/ 1 w 1267"/>
                  <a:gd name="T7" fmla="*/ 1 h 2294"/>
                  <a:gd name="T8" fmla="*/ 1 w 1267"/>
                  <a:gd name="T9" fmla="*/ 1 h 2294"/>
                  <a:gd name="T10" fmla="*/ 1 w 1267"/>
                  <a:gd name="T11" fmla="*/ 1 h 2294"/>
                  <a:gd name="T12" fmla="*/ 1 w 1267"/>
                  <a:gd name="T13" fmla="*/ 1 h 2294"/>
                  <a:gd name="T14" fmla="*/ 1 w 1267"/>
                  <a:gd name="T15" fmla="*/ 1 h 2294"/>
                  <a:gd name="T16" fmla="*/ 1 w 1267"/>
                  <a:gd name="T17" fmla="*/ 0 h 2294"/>
                  <a:gd name="T18" fmla="*/ 1 w 1267"/>
                  <a:gd name="T19" fmla="*/ 1 h 2294"/>
                  <a:gd name="T20" fmla="*/ 1 w 1267"/>
                  <a:gd name="T21" fmla="*/ 1 h 2294"/>
                  <a:gd name="T22" fmla="*/ 1 w 1267"/>
                  <a:gd name="T23" fmla="*/ 1 h 2294"/>
                  <a:gd name="T24" fmla="*/ 1 w 1267"/>
                  <a:gd name="T25" fmla="*/ 1 h 2294"/>
                  <a:gd name="T26" fmla="*/ 0 w 1267"/>
                  <a:gd name="T27" fmla="*/ 1 h 2294"/>
                  <a:gd name="T28" fmla="*/ 1 w 1267"/>
                  <a:gd name="T29" fmla="*/ 1 h 2294"/>
                  <a:gd name="T30" fmla="*/ 1 w 1267"/>
                  <a:gd name="T31" fmla="*/ 1 h 2294"/>
                  <a:gd name="T32" fmla="*/ 1 w 1267"/>
                  <a:gd name="T33" fmla="*/ 2 h 2294"/>
                  <a:gd name="T34" fmla="*/ 1 w 1267"/>
                  <a:gd name="T35" fmla="*/ 2 h 22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67"/>
                  <a:gd name="T55" fmla="*/ 0 h 2294"/>
                  <a:gd name="T56" fmla="*/ 1267 w 1267"/>
                  <a:gd name="T57" fmla="*/ 2294 h 22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67" h="2294">
                    <a:moveTo>
                      <a:pt x="334" y="2294"/>
                    </a:moveTo>
                    <a:lnTo>
                      <a:pt x="865" y="2260"/>
                    </a:lnTo>
                    <a:lnTo>
                      <a:pt x="992" y="1518"/>
                    </a:lnTo>
                    <a:lnTo>
                      <a:pt x="1019" y="1330"/>
                    </a:lnTo>
                    <a:lnTo>
                      <a:pt x="1267" y="880"/>
                    </a:lnTo>
                    <a:lnTo>
                      <a:pt x="1247" y="562"/>
                    </a:lnTo>
                    <a:lnTo>
                      <a:pt x="1150" y="323"/>
                    </a:lnTo>
                    <a:lnTo>
                      <a:pt x="1011" y="127"/>
                    </a:lnTo>
                    <a:lnTo>
                      <a:pt x="764" y="0"/>
                    </a:lnTo>
                    <a:lnTo>
                      <a:pt x="532" y="47"/>
                    </a:lnTo>
                    <a:lnTo>
                      <a:pt x="323" y="205"/>
                    </a:lnTo>
                    <a:lnTo>
                      <a:pt x="139" y="414"/>
                    </a:lnTo>
                    <a:lnTo>
                      <a:pt x="6" y="730"/>
                    </a:lnTo>
                    <a:lnTo>
                      <a:pt x="0" y="994"/>
                    </a:lnTo>
                    <a:lnTo>
                      <a:pt x="83" y="1315"/>
                    </a:lnTo>
                    <a:lnTo>
                      <a:pt x="127" y="1843"/>
                    </a:lnTo>
                    <a:lnTo>
                      <a:pt x="334" y="2294"/>
                    </a:lnTo>
                    <a:close/>
                  </a:path>
                </a:pathLst>
              </a:custGeom>
              <a:solidFill>
                <a:srgbClr val="E68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9"/>
              <p:cNvSpPr>
                <a:spLocks/>
              </p:cNvSpPr>
              <p:nvPr/>
            </p:nvSpPr>
            <p:spPr bwMode="auto">
              <a:xfrm>
                <a:off x="3888" y="2409"/>
                <a:ext cx="186" cy="681"/>
              </a:xfrm>
              <a:custGeom>
                <a:avLst/>
                <a:gdLst>
                  <a:gd name="T0" fmla="*/ 1 w 372"/>
                  <a:gd name="T1" fmla="*/ 0 h 1363"/>
                  <a:gd name="T2" fmla="*/ 1 w 372"/>
                  <a:gd name="T3" fmla="*/ 0 h 1363"/>
                  <a:gd name="T4" fmla="*/ 1 w 372"/>
                  <a:gd name="T5" fmla="*/ 0 h 1363"/>
                  <a:gd name="T6" fmla="*/ 1 w 372"/>
                  <a:gd name="T7" fmla="*/ 0 h 1363"/>
                  <a:gd name="T8" fmla="*/ 1 w 372"/>
                  <a:gd name="T9" fmla="*/ 0 h 1363"/>
                  <a:gd name="T10" fmla="*/ 1 w 372"/>
                  <a:gd name="T11" fmla="*/ 0 h 1363"/>
                  <a:gd name="T12" fmla="*/ 1 w 372"/>
                  <a:gd name="T13" fmla="*/ 0 h 1363"/>
                  <a:gd name="T14" fmla="*/ 1 w 372"/>
                  <a:gd name="T15" fmla="*/ 0 h 1363"/>
                  <a:gd name="T16" fmla="*/ 1 w 372"/>
                  <a:gd name="T17" fmla="*/ 0 h 1363"/>
                  <a:gd name="T18" fmla="*/ 1 w 372"/>
                  <a:gd name="T19" fmla="*/ 0 h 1363"/>
                  <a:gd name="T20" fmla="*/ 0 w 372"/>
                  <a:gd name="T21" fmla="*/ 0 h 1363"/>
                  <a:gd name="T22" fmla="*/ 1 w 372"/>
                  <a:gd name="T23" fmla="*/ 0 h 1363"/>
                  <a:gd name="T24" fmla="*/ 1 w 372"/>
                  <a:gd name="T25" fmla="*/ 0 h 1363"/>
                  <a:gd name="T26" fmla="*/ 1 w 372"/>
                  <a:gd name="T27" fmla="*/ 0 h 1363"/>
                  <a:gd name="T28" fmla="*/ 1 w 372"/>
                  <a:gd name="T29" fmla="*/ 0 h 1363"/>
                  <a:gd name="T30" fmla="*/ 1 w 372"/>
                  <a:gd name="T31" fmla="*/ 0 h 1363"/>
                  <a:gd name="T32" fmla="*/ 1 w 372"/>
                  <a:gd name="T33" fmla="*/ 0 h 1363"/>
                  <a:gd name="T34" fmla="*/ 1 w 372"/>
                  <a:gd name="T35" fmla="*/ 0 h 1363"/>
                  <a:gd name="T36" fmla="*/ 1 w 372"/>
                  <a:gd name="T37" fmla="*/ 0 h 1363"/>
                  <a:gd name="T38" fmla="*/ 1 w 372"/>
                  <a:gd name="T39" fmla="*/ 0 h 1363"/>
                  <a:gd name="T40" fmla="*/ 1 w 372"/>
                  <a:gd name="T41" fmla="*/ 0 h 1363"/>
                  <a:gd name="T42" fmla="*/ 1 w 372"/>
                  <a:gd name="T43" fmla="*/ 0 h 1363"/>
                  <a:gd name="T44" fmla="*/ 1 w 372"/>
                  <a:gd name="T45" fmla="*/ 0 h 1363"/>
                  <a:gd name="T46" fmla="*/ 1 w 372"/>
                  <a:gd name="T47" fmla="*/ 0 h 1363"/>
                  <a:gd name="T48" fmla="*/ 1 w 372"/>
                  <a:gd name="T49" fmla="*/ 0 h 1363"/>
                  <a:gd name="T50" fmla="*/ 1 w 372"/>
                  <a:gd name="T51" fmla="*/ 0 h 1363"/>
                  <a:gd name="T52" fmla="*/ 1 w 372"/>
                  <a:gd name="T53" fmla="*/ 0 h 1363"/>
                  <a:gd name="T54" fmla="*/ 1 w 372"/>
                  <a:gd name="T55" fmla="*/ 0 h 1363"/>
                  <a:gd name="T56" fmla="*/ 1 w 372"/>
                  <a:gd name="T57" fmla="*/ 0 h 1363"/>
                  <a:gd name="T58" fmla="*/ 1 w 372"/>
                  <a:gd name="T59" fmla="*/ 0 h 1363"/>
                  <a:gd name="T60" fmla="*/ 1 w 372"/>
                  <a:gd name="T61" fmla="*/ 0 h 1363"/>
                  <a:gd name="T62" fmla="*/ 1 w 372"/>
                  <a:gd name="T63" fmla="*/ 0 h 1363"/>
                  <a:gd name="T64" fmla="*/ 1 w 372"/>
                  <a:gd name="T65" fmla="*/ 0 h 1363"/>
                  <a:gd name="T66" fmla="*/ 1 w 372"/>
                  <a:gd name="T67" fmla="*/ 0 h 1363"/>
                  <a:gd name="T68" fmla="*/ 1 w 372"/>
                  <a:gd name="T69" fmla="*/ 0 h 1363"/>
                  <a:gd name="T70" fmla="*/ 1 w 372"/>
                  <a:gd name="T71" fmla="*/ 0 h 1363"/>
                  <a:gd name="T72" fmla="*/ 1 w 372"/>
                  <a:gd name="T73" fmla="*/ 0 h 1363"/>
                  <a:gd name="T74" fmla="*/ 1 w 372"/>
                  <a:gd name="T75" fmla="*/ 0 h 1363"/>
                  <a:gd name="T76" fmla="*/ 1 w 372"/>
                  <a:gd name="T77" fmla="*/ 0 h 1363"/>
                  <a:gd name="T78" fmla="*/ 1 w 372"/>
                  <a:gd name="T79" fmla="*/ 0 h 1363"/>
                  <a:gd name="T80" fmla="*/ 1 w 372"/>
                  <a:gd name="T81" fmla="*/ 0 h 1363"/>
                  <a:gd name="T82" fmla="*/ 1 w 372"/>
                  <a:gd name="T83" fmla="*/ 0 h 1363"/>
                  <a:gd name="T84" fmla="*/ 1 w 372"/>
                  <a:gd name="T85" fmla="*/ 0 h 1363"/>
                  <a:gd name="T86" fmla="*/ 1 w 372"/>
                  <a:gd name="T87" fmla="*/ 0 h 1363"/>
                  <a:gd name="T88" fmla="*/ 1 w 372"/>
                  <a:gd name="T89" fmla="*/ 0 h 1363"/>
                  <a:gd name="T90" fmla="*/ 1 w 372"/>
                  <a:gd name="T91" fmla="*/ 0 h 1363"/>
                  <a:gd name="T92" fmla="*/ 1 w 372"/>
                  <a:gd name="T93" fmla="*/ 0 h 1363"/>
                  <a:gd name="T94" fmla="*/ 1 w 372"/>
                  <a:gd name="T95" fmla="*/ 0 h 1363"/>
                  <a:gd name="T96" fmla="*/ 1 w 372"/>
                  <a:gd name="T97" fmla="*/ 0 h 1363"/>
                  <a:gd name="T98" fmla="*/ 1 w 372"/>
                  <a:gd name="T99" fmla="*/ 0 h 1363"/>
                  <a:gd name="T100" fmla="*/ 1 w 372"/>
                  <a:gd name="T101" fmla="*/ 0 h 1363"/>
                  <a:gd name="T102" fmla="*/ 1 w 372"/>
                  <a:gd name="T103" fmla="*/ 0 h 1363"/>
                  <a:gd name="T104" fmla="*/ 1 w 372"/>
                  <a:gd name="T105" fmla="*/ 0 h 1363"/>
                  <a:gd name="T106" fmla="*/ 1 w 372"/>
                  <a:gd name="T107" fmla="*/ 0 h 1363"/>
                  <a:gd name="T108" fmla="*/ 1 w 372"/>
                  <a:gd name="T109" fmla="*/ 0 h 1363"/>
                  <a:gd name="T110" fmla="*/ 1 w 372"/>
                  <a:gd name="T111" fmla="*/ 0 h 1363"/>
                  <a:gd name="T112" fmla="*/ 1 w 372"/>
                  <a:gd name="T113" fmla="*/ 0 h 1363"/>
                  <a:gd name="T114" fmla="*/ 1 w 372"/>
                  <a:gd name="T115" fmla="*/ 0 h 13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1363"/>
                  <a:gd name="T176" fmla="*/ 372 w 372"/>
                  <a:gd name="T177" fmla="*/ 1363 h 136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1363">
                    <a:moveTo>
                      <a:pt x="199" y="17"/>
                    </a:moveTo>
                    <a:lnTo>
                      <a:pt x="193" y="23"/>
                    </a:lnTo>
                    <a:lnTo>
                      <a:pt x="178" y="42"/>
                    </a:lnTo>
                    <a:lnTo>
                      <a:pt x="157" y="74"/>
                    </a:lnTo>
                    <a:lnTo>
                      <a:pt x="133" y="120"/>
                    </a:lnTo>
                    <a:lnTo>
                      <a:pt x="104" y="175"/>
                    </a:lnTo>
                    <a:lnTo>
                      <a:pt x="76" y="241"/>
                    </a:lnTo>
                    <a:lnTo>
                      <a:pt x="47" y="319"/>
                    </a:lnTo>
                    <a:lnTo>
                      <a:pt x="26" y="405"/>
                    </a:lnTo>
                    <a:lnTo>
                      <a:pt x="9" y="500"/>
                    </a:lnTo>
                    <a:lnTo>
                      <a:pt x="0" y="603"/>
                    </a:lnTo>
                    <a:lnTo>
                      <a:pt x="2" y="713"/>
                    </a:lnTo>
                    <a:lnTo>
                      <a:pt x="15" y="831"/>
                    </a:lnTo>
                    <a:lnTo>
                      <a:pt x="43" y="952"/>
                    </a:lnTo>
                    <a:lnTo>
                      <a:pt x="89" y="1082"/>
                    </a:lnTo>
                    <a:lnTo>
                      <a:pt x="154" y="1217"/>
                    </a:lnTo>
                    <a:lnTo>
                      <a:pt x="239" y="1357"/>
                    </a:lnTo>
                    <a:lnTo>
                      <a:pt x="245" y="1361"/>
                    </a:lnTo>
                    <a:lnTo>
                      <a:pt x="258" y="1363"/>
                    </a:lnTo>
                    <a:lnTo>
                      <a:pt x="266" y="1363"/>
                    </a:lnTo>
                    <a:lnTo>
                      <a:pt x="273" y="1363"/>
                    </a:lnTo>
                    <a:lnTo>
                      <a:pt x="285" y="1361"/>
                    </a:lnTo>
                    <a:lnTo>
                      <a:pt x="294" y="1361"/>
                    </a:lnTo>
                    <a:lnTo>
                      <a:pt x="304" y="1357"/>
                    </a:lnTo>
                    <a:lnTo>
                      <a:pt x="315" y="1355"/>
                    </a:lnTo>
                    <a:lnTo>
                      <a:pt x="323" y="1351"/>
                    </a:lnTo>
                    <a:lnTo>
                      <a:pt x="334" y="1348"/>
                    </a:lnTo>
                    <a:lnTo>
                      <a:pt x="346" y="1344"/>
                    </a:lnTo>
                    <a:lnTo>
                      <a:pt x="355" y="1340"/>
                    </a:lnTo>
                    <a:lnTo>
                      <a:pt x="363" y="1334"/>
                    </a:lnTo>
                    <a:lnTo>
                      <a:pt x="372" y="1329"/>
                    </a:lnTo>
                    <a:lnTo>
                      <a:pt x="368" y="1315"/>
                    </a:lnTo>
                    <a:lnTo>
                      <a:pt x="353" y="1289"/>
                    </a:lnTo>
                    <a:lnTo>
                      <a:pt x="330" y="1245"/>
                    </a:lnTo>
                    <a:lnTo>
                      <a:pt x="302" y="1188"/>
                    </a:lnTo>
                    <a:lnTo>
                      <a:pt x="268" y="1120"/>
                    </a:lnTo>
                    <a:lnTo>
                      <a:pt x="233" y="1042"/>
                    </a:lnTo>
                    <a:lnTo>
                      <a:pt x="199" y="954"/>
                    </a:lnTo>
                    <a:lnTo>
                      <a:pt x="167" y="861"/>
                    </a:lnTo>
                    <a:lnTo>
                      <a:pt x="138" y="760"/>
                    </a:lnTo>
                    <a:lnTo>
                      <a:pt x="116" y="660"/>
                    </a:lnTo>
                    <a:lnTo>
                      <a:pt x="102" y="553"/>
                    </a:lnTo>
                    <a:lnTo>
                      <a:pt x="100" y="449"/>
                    </a:lnTo>
                    <a:lnTo>
                      <a:pt x="110" y="344"/>
                    </a:lnTo>
                    <a:lnTo>
                      <a:pt x="135" y="241"/>
                    </a:lnTo>
                    <a:lnTo>
                      <a:pt x="176" y="145"/>
                    </a:lnTo>
                    <a:lnTo>
                      <a:pt x="239" y="53"/>
                    </a:lnTo>
                    <a:lnTo>
                      <a:pt x="237" y="49"/>
                    </a:lnTo>
                    <a:lnTo>
                      <a:pt x="237" y="40"/>
                    </a:lnTo>
                    <a:lnTo>
                      <a:pt x="235" y="27"/>
                    </a:lnTo>
                    <a:lnTo>
                      <a:pt x="233" y="15"/>
                    </a:lnTo>
                    <a:lnTo>
                      <a:pt x="228" y="4"/>
                    </a:lnTo>
                    <a:lnTo>
                      <a:pt x="222" y="0"/>
                    </a:lnTo>
                    <a:lnTo>
                      <a:pt x="216" y="0"/>
                    </a:lnTo>
                    <a:lnTo>
                      <a:pt x="211" y="2"/>
                    </a:lnTo>
                    <a:lnTo>
                      <a:pt x="205" y="6"/>
                    </a:lnTo>
                    <a:lnTo>
                      <a:pt x="199" y="17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Freeform 10"/>
              <p:cNvSpPr>
                <a:spLocks/>
              </p:cNvSpPr>
              <p:nvPr/>
            </p:nvSpPr>
            <p:spPr bwMode="auto">
              <a:xfrm>
                <a:off x="4121" y="2563"/>
                <a:ext cx="36" cy="536"/>
              </a:xfrm>
              <a:custGeom>
                <a:avLst/>
                <a:gdLst>
                  <a:gd name="T0" fmla="*/ 1 w 72"/>
                  <a:gd name="T1" fmla="*/ 1 h 1072"/>
                  <a:gd name="T2" fmla="*/ 1 w 72"/>
                  <a:gd name="T3" fmla="*/ 1 h 1072"/>
                  <a:gd name="T4" fmla="*/ 1 w 72"/>
                  <a:gd name="T5" fmla="*/ 1 h 1072"/>
                  <a:gd name="T6" fmla="*/ 1 w 72"/>
                  <a:gd name="T7" fmla="*/ 1 h 1072"/>
                  <a:gd name="T8" fmla="*/ 1 w 72"/>
                  <a:gd name="T9" fmla="*/ 1 h 1072"/>
                  <a:gd name="T10" fmla="*/ 1 w 72"/>
                  <a:gd name="T11" fmla="*/ 0 h 1072"/>
                  <a:gd name="T12" fmla="*/ 1 w 72"/>
                  <a:gd name="T13" fmla="*/ 1 h 1072"/>
                  <a:gd name="T14" fmla="*/ 1 w 72"/>
                  <a:gd name="T15" fmla="*/ 1 h 1072"/>
                  <a:gd name="T16" fmla="*/ 1 w 72"/>
                  <a:gd name="T17" fmla="*/ 1 h 1072"/>
                  <a:gd name="T18" fmla="*/ 1 w 72"/>
                  <a:gd name="T19" fmla="*/ 1 h 1072"/>
                  <a:gd name="T20" fmla="*/ 1 w 72"/>
                  <a:gd name="T21" fmla="*/ 1 h 1072"/>
                  <a:gd name="T22" fmla="*/ 1 w 72"/>
                  <a:gd name="T23" fmla="*/ 1 h 1072"/>
                  <a:gd name="T24" fmla="*/ 1 w 72"/>
                  <a:gd name="T25" fmla="*/ 1 h 1072"/>
                  <a:gd name="T26" fmla="*/ 1 w 72"/>
                  <a:gd name="T27" fmla="*/ 1 h 1072"/>
                  <a:gd name="T28" fmla="*/ 1 w 72"/>
                  <a:gd name="T29" fmla="*/ 1 h 1072"/>
                  <a:gd name="T30" fmla="*/ 1 w 72"/>
                  <a:gd name="T31" fmla="*/ 1 h 1072"/>
                  <a:gd name="T32" fmla="*/ 1 w 72"/>
                  <a:gd name="T33" fmla="*/ 1 h 1072"/>
                  <a:gd name="T34" fmla="*/ 1 w 72"/>
                  <a:gd name="T35" fmla="*/ 1 h 1072"/>
                  <a:gd name="T36" fmla="*/ 0 w 72"/>
                  <a:gd name="T37" fmla="*/ 1 h 1072"/>
                  <a:gd name="T38" fmla="*/ 0 w 72"/>
                  <a:gd name="T39" fmla="*/ 1 h 1072"/>
                  <a:gd name="T40" fmla="*/ 1 w 72"/>
                  <a:gd name="T41" fmla="*/ 1 h 1072"/>
                  <a:gd name="T42" fmla="*/ 1 w 72"/>
                  <a:gd name="T43" fmla="*/ 1 h 107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072"/>
                  <a:gd name="T68" fmla="*/ 72 w 72"/>
                  <a:gd name="T69" fmla="*/ 1072 h 107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072">
                    <a:moveTo>
                      <a:pt x="15" y="9"/>
                    </a:moveTo>
                    <a:lnTo>
                      <a:pt x="17" y="8"/>
                    </a:lnTo>
                    <a:lnTo>
                      <a:pt x="25" y="6"/>
                    </a:lnTo>
                    <a:lnTo>
                      <a:pt x="33" y="2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3" y="2"/>
                    </a:lnTo>
                    <a:lnTo>
                      <a:pt x="71" y="8"/>
                    </a:lnTo>
                    <a:lnTo>
                      <a:pt x="72" y="21"/>
                    </a:lnTo>
                    <a:lnTo>
                      <a:pt x="46" y="1055"/>
                    </a:lnTo>
                    <a:lnTo>
                      <a:pt x="44" y="1055"/>
                    </a:lnTo>
                    <a:lnTo>
                      <a:pt x="38" y="1061"/>
                    </a:lnTo>
                    <a:lnTo>
                      <a:pt x="31" y="1064"/>
                    </a:lnTo>
                    <a:lnTo>
                      <a:pt x="23" y="1070"/>
                    </a:lnTo>
                    <a:lnTo>
                      <a:pt x="15" y="1072"/>
                    </a:lnTo>
                    <a:lnTo>
                      <a:pt x="8" y="1072"/>
                    </a:lnTo>
                    <a:lnTo>
                      <a:pt x="4" y="1066"/>
                    </a:lnTo>
                    <a:lnTo>
                      <a:pt x="2" y="1064"/>
                    </a:lnTo>
                    <a:lnTo>
                      <a:pt x="0" y="1059"/>
                    </a:lnTo>
                    <a:lnTo>
                      <a:pt x="0" y="1051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11"/>
              <p:cNvSpPr>
                <a:spLocks/>
              </p:cNvSpPr>
              <p:nvPr/>
            </p:nvSpPr>
            <p:spPr bwMode="auto">
              <a:xfrm>
                <a:off x="4506" y="3026"/>
                <a:ext cx="278" cy="58"/>
              </a:xfrm>
              <a:custGeom>
                <a:avLst/>
                <a:gdLst>
                  <a:gd name="T0" fmla="*/ 0 w 555"/>
                  <a:gd name="T1" fmla="*/ 1 h 116"/>
                  <a:gd name="T2" fmla="*/ 1 w 555"/>
                  <a:gd name="T3" fmla="*/ 0 h 116"/>
                  <a:gd name="T4" fmla="*/ 1 w 555"/>
                  <a:gd name="T5" fmla="*/ 1 h 116"/>
                  <a:gd name="T6" fmla="*/ 1 w 555"/>
                  <a:gd name="T7" fmla="*/ 1 h 116"/>
                  <a:gd name="T8" fmla="*/ 0 w 555"/>
                  <a:gd name="T9" fmla="*/ 1 h 116"/>
                  <a:gd name="T10" fmla="*/ 0 w 555"/>
                  <a:gd name="T11" fmla="*/ 1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116"/>
                  <a:gd name="T20" fmla="*/ 555 w 555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116">
                    <a:moveTo>
                      <a:pt x="0" y="19"/>
                    </a:moveTo>
                    <a:lnTo>
                      <a:pt x="399" y="0"/>
                    </a:lnTo>
                    <a:lnTo>
                      <a:pt x="555" y="53"/>
                    </a:lnTo>
                    <a:lnTo>
                      <a:pt x="32" y="1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12"/>
              <p:cNvSpPr>
                <a:spLocks/>
              </p:cNvSpPr>
              <p:nvPr/>
            </p:nvSpPr>
            <p:spPr bwMode="auto">
              <a:xfrm>
                <a:off x="4306" y="3034"/>
                <a:ext cx="191" cy="46"/>
              </a:xfrm>
              <a:custGeom>
                <a:avLst/>
                <a:gdLst>
                  <a:gd name="T0" fmla="*/ 0 w 382"/>
                  <a:gd name="T1" fmla="*/ 0 h 91"/>
                  <a:gd name="T2" fmla="*/ 1 w 382"/>
                  <a:gd name="T3" fmla="*/ 1 h 91"/>
                  <a:gd name="T4" fmla="*/ 1 w 382"/>
                  <a:gd name="T5" fmla="*/ 1 h 91"/>
                  <a:gd name="T6" fmla="*/ 1 w 382"/>
                  <a:gd name="T7" fmla="*/ 1 h 91"/>
                  <a:gd name="T8" fmla="*/ 0 w 382"/>
                  <a:gd name="T9" fmla="*/ 0 h 91"/>
                  <a:gd name="T10" fmla="*/ 0 w 382"/>
                  <a:gd name="T11" fmla="*/ 0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"/>
                  <a:gd name="T19" fmla="*/ 0 h 91"/>
                  <a:gd name="T20" fmla="*/ 382 w 382"/>
                  <a:gd name="T21" fmla="*/ 91 h 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" h="91">
                    <a:moveTo>
                      <a:pt x="0" y="0"/>
                    </a:moveTo>
                    <a:lnTo>
                      <a:pt x="382" y="2"/>
                    </a:lnTo>
                    <a:lnTo>
                      <a:pt x="370" y="91"/>
                    </a:lnTo>
                    <a:lnTo>
                      <a:pt x="38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13"/>
              <p:cNvSpPr>
                <a:spLocks/>
              </p:cNvSpPr>
              <p:nvPr/>
            </p:nvSpPr>
            <p:spPr bwMode="auto">
              <a:xfrm>
                <a:off x="3940" y="3049"/>
                <a:ext cx="458" cy="69"/>
              </a:xfrm>
              <a:custGeom>
                <a:avLst/>
                <a:gdLst>
                  <a:gd name="T0" fmla="*/ 1 w 916"/>
                  <a:gd name="T1" fmla="*/ 0 h 139"/>
                  <a:gd name="T2" fmla="*/ 1 w 916"/>
                  <a:gd name="T3" fmla="*/ 0 h 139"/>
                  <a:gd name="T4" fmla="*/ 1 w 916"/>
                  <a:gd name="T5" fmla="*/ 0 h 139"/>
                  <a:gd name="T6" fmla="*/ 1 w 916"/>
                  <a:gd name="T7" fmla="*/ 0 h 139"/>
                  <a:gd name="T8" fmla="*/ 1 w 916"/>
                  <a:gd name="T9" fmla="*/ 0 h 139"/>
                  <a:gd name="T10" fmla="*/ 1 w 916"/>
                  <a:gd name="T11" fmla="*/ 0 h 139"/>
                  <a:gd name="T12" fmla="*/ 1 w 916"/>
                  <a:gd name="T13" fmla="*/ 0 h 139"/>
                  <a:gd name="T14" fmla="*/ 1 w 916"/>
                  <a:gd name="T15" fmla="*/ 0 h 139"/>
                  <a:gd name="T16" fmla="*/ 1 w 916"/>
                  <a:gd name="T17" fmla="*/ 0 h 139"/>
                  <a:gd name="T18" fmla="*/ 1 w 916"/>
                  <a:gd name="T19" fmla="*/ 0 h 139"/>
                  <a:gd name="T20" fmla="*/ 1 w 916"/>
                  <a:gd name="T21" fmla="*/ 0 h 139"/>
                  <a:gd name="T22" fmla="*/ 1 w 916"/>
                  <a:gd name="T23" fmla="*/ 0 h 139"/>
                  <a:gd name="T24" fmla="*/ 1 w 916"/>
                  <a:gd name="T25" fmla="*/ 0 h 139"/>
                  <a:gd name="T26" fmla="*/ 1 w 916"/>
                  <a:gd name="T27" fmla="*/ 0 h 139"/>
                  <a:gd name="T28" fmla="*/ 1 w 916"/>
                  <a:gd name="T29" fmla="*/ 0 h 139"/>
                  <a:gd name="T30" fmla="*/ 1 w 916"/>
                  <a:gd name="T31" fmla="*/ 0 h 139"/>
                  <a:gd name="T32" fmla="*/ 1 w 916"/>
                  <a:gd name="T33" fmla="*/ 0 h 139"/>
                  <a:gd name="T34" fmla="*/ 1 w 916"/>
                  <a:gd name="T35" fmla="*/ 0 h 139"/>
                  <a:gd name="T36" fmla="*/ 1 w 916"/>
                  <a:gd name="T37" fmla="*/ 0 h 139"/>
                  <a:gd name="T38" fmla="*/ 1 w 916"/>
                  <a:gd name="T39" fmla="*/ 0 h 139"/>
                  <a:gd name="T40" fmla="*/ 1 w 916"/>
                  <a:gd name="T41" fmla="*/ 0 h 139"/>
                  <a:gd name="T42" fmla="*/ 1 w 916"/>
                  <a:gd name="T43" fmla="*/ 0 h 139"/>
                  <a:gd name="T44" fmla="*/ 1 w 916"/>
                  <a:gd name="T45" fmla="*/ 0 h 139"/>
                  <a:gd name="T46" fmla="*/ 1 w 916"/>
                  <a:gd name="T47" fmla="*/ 0 h 139"/>
                  <a:gd name="T48" fmla="*/ 1 w 916"/>
                  <a:gd name="T49" fmla="*/ 0 h 139"/>
                  <a:gd name="T50" fmla="*/ 1 w 916"/>
                  <a:gd name="T51" fmla="*/ 0 h 139"/>
                  <a:gd name="T52" fmla="*/ 1 w 916"/>
                  <a:gd name="T53" fmla="*/ 0 h 139"/>
                  <a:gd name="T54" fmla="*/ 1 w 916"/>
                  <a:gd name="T55" fmla="*/ 0 h 139"/>
                  <a:gd name="T56" fmla="*/ 1 w 916"/>
                  <a:gd name="T57" fmla="*/ 0 h 139"/>
                  <a:gd name="T58" fmla="*/ 1 w 916"/>
                  <a:gd name="T59" fmla="*/ 0 h 139"/>
                  <a:gd name="T60" fmla="*/ 1 w 916"/>
                  <a:gd name="T61" fmla="*/ 0 h 139"/>
                  <a:gd name="T62" fmla="*/ 1 w 916"/>
                  <a:gd name="T63" fmla="*/ 0 h 139"/>
                  <a:gd name="T64" fmla="*/ 1 w 916"/>
                  <a:gd name="T65" fmla="*/ 0 h 139"/>
                  <a:gd name="T66" fmla="*/ 1 w 916"/>
                  <a:gd name="T67" fmla="*/ 0 h 139"/>
                  <a:gd name="T68" fmla="*/ 1 w 916"/>
                  <a:gd name="T69" fmla="*/ 0 h 139"/>
                  <a:gd name="T70" fmla="*/ 1 w 916"/>
                  <a:gd name="T71" fmla="*/ 0 h 139"/>
                  <a:gd name="T72" fmla="*/ 1 w 916"/>
                  <a:gd name="T73" fmla="*/ 0 h 139"/>
                  <a:gd name="T74" fmla="*/ 1 w 916"/>
                  <a:gd name="T75" fmla="*/ 0 h 139"/>
                  <a:gd name="T76" fmla="*/ 1 w 916"/>
                  <a:gd name="T77" fmla="*/ 0 h 139"/>
                  <a:gd name="T78" fmla="*/ 1 w 916"/>
                  <a:gd name="T79" fmla="*/ 0 h 139"/>
                  <a:gd name="T80" fmla="*/ 1 w 916"/>
                  <a:gd name="T81" fmla="*/ 0 h 139"/>
                  <a:gd name="T82" fmla="*/ 1 w 916"/>
                  <a:gd name="T83" fmla="*/ 0 h 139"/>
                  <a:gd name="T84" fmla="*/ 1 w 916"/>
                  <a:gd name="T85" fmla="*/ 0 h 139"/>
                  <a:gd name="T86" fmla="*/ 1 w 916"/>
                  <a:gd name="T87" fmla="*/ 0 h 139"/>
                  <a:gd name="T88" fmla="*/ 1 w 916"/>
                  <a:gd name="T89" fmla="*/ 0 h 139"/>
                  <a:gd name="T90" fmla="*/ 1 w 916"/>
                  <a:gd name="T91" fmla="*/ 0 h 139"/>
                  <a:gd name="T92" fmla="*/ 1 w 916"/>
                  <a:gd name="T93" fmla="*/ 0 h 139"/>
                  <a:gd name="T94" fmla="*/ 1 w 916"/>
                  <a:gd name="T95" fmla="*/ 0 h 139"/>
                  <a:gd name="T96" fmla="*/ 1 w 916"/>
                  <a:gd name="T97" fmla="*/ 0 h 139"/>
                  <a:gd name="T98" fmla="*/ 0 w 916"/>
                  <a:gd name="T99" fmla="*/ 0 h 139"/>
                  <a:gd name="T100" fmla="*/ 1 w 916"/>
                  <a:gd name="T101" fmla="*/ 0 h 139"/>
                  <a:gd name="T102" fmla="*/ 1 w 916"/>
                  <a:gd name="T103" fmla="*/ 0 h 139"/>
                  <a:gd name="T104" fmla="*/ 1 w 916"/>
                  <a:gd name="T105" fmla="*/ 0 h 139"/>
                  <a:gd name="T106" fmla="*/ 1 w 916"/>
                  <a:gd name="T107" fmla="*/ 0 h 139"/>
                  <a:gd name="T108" fmla="*/ 1 w 916"/>
                  <a:gd name="T109" fmla="*/ 0 h 139"/>
                  <a:gd name="T110" fmla="*/ 1 w 916"/>
                  <a:gd name="T111" fmla="*/ 0 h 139"/>
                  <a:gd name="T112" fmla="*/ 1 w 916"/>
                  <a:gd name="T113" fmla="*/ 0 h 139"/>
                  <a:gd name="T114" fmla="*/ 1 w 916"/>
                  <a:gd name="T115" fmla="*/ 0 h 1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16"/>
                  <a:gd name="T175" fmla="*/ 0 h 139"/>
                  <a:gd name="T176" fmla="*/ 916 w 916"/>
                  <a:gd name="T177" fmla="*/ 139 h 1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16" h="139">
                    <a:moveTo>
                      <a:pt x="63" y="50"/>
                    </a:moveTo>
                    <a:lnTo>
                      <a:pt x="814" y="0"/>
                    </a:lnTo>
                    <a:lnTo>
                      <a:pt x="819" y="2"/>
                    </a:lnTo>
                    <a:lnTo>
                      <a:pt x="825" y="6"/>
                    </a:lnTo>
                    <a:lnTo>
                      <a:pt x="836" y="10"/>
                    </a:lnTo>
                    <a:lnTo>
                      <a:pt x="844" y="14"/>
                    </a:lnTo>
                    <a:lnTo>
                      <a:pt x="857" y="17"/>
                    </a:lnTo>
                    <a:lnTo>
                      <a:pt x="869" y="23"/>
                    </a:lnTo>
                    <a:lnTo>
                      <a:pt x="880" y="31"/>
                    </a:lnTo>
                    <a:lnTo>
                      <a:pt x="892" y="34"/>
                    </a:lnTo>
                    <a:lnTo>
                      <a:pt x="901" y="42"/>
                    </a:lnTo>
                    <a:lnTo>
                      <a:pt x="909" y="46"/>
                    </a:lnTo>
                    <a:lnTo>
                      <a:pt x="914" y="53"/>
                    </a:lnTo>
                    <a:lnTo>
                      <a:pt x="916" y="57"/>
                    </a:lnTo>
                    <a:lnTo>
                      <a:pt x="916" y="63"/>
                    </a:lnTo>
                    <a:lnTo>
                      <a:pt x="912" y="67"/>
                    </a:lnTo>
                    <a:lnTo>
                      <a:pt x="905" y="71"/>
                    </a:lnTo>
                    <a:lnTo>
                      <a:pt x="888" y="71"/>
                    </a:lnTo>
                    <a:lnTo>
                      <a:pt x="867" y="72"/>
                    </a:lnTo>
                    <a:lnTo>
                      <a:pt x="836" y="76"/>
                    </a:lnTo>
                    <a:lnTo>
                      <a:pt x="804" y="80"/>
                    </a:lnTo>
                    <a:lnTo>
                      <a:pt x="766" y="84"/>
                    </a:lnTo>
                    <a:lnTo>
                      <a:pt x="726" y="88"/>
                    </a:lnTo>
                    <a:lnTo>
                      <a:pt x="684" y="91"/>
                    </a:lnTo>
                    <a:lnTo>
                      <a:pt x="641" y="95"/>
                    </a:lnTo>
                    <a:lnTo>
                      <a:pt x="597" y="97"/>
                    </a:lnTo>
                    <a:lnTo>
                      <a:pt x="555" y="101"/>
                    </a:lnTo>
                    <a:lnTo>
                      <a:pt x="515" y="101"/>
                    </a:lnTo>
                    <a:lnTo>
                      <a:pt x="479" y="105"/>
                    </a:lnTo>
                    <a:lnTo>
                      <a:pt x="447" y="103"/>
                    </a:lnTo>
                    <a:lnTo>
                      <a:pt x="420" y="103"/>
                    </a:lnTo>
                    <a:lnTo>
                      <a:pt x="399" y="101"/>
                    </a:lnTo>
                    <a:lnTo>
                      <a:pt x="388" y="99"/>
                    </a:lnTo>
                    <a:lnTo>
                      <a:pt x="384" y="99"/>
                    </a:lnTo>
                    <a:lnTo>
                      <a:pt x="373" y="101"/>
                    </a:lnTo>
                    <a:lnTo>
                      <a:pt x="354" y="101"/>
                    </a:lnTo>
                    <a:lnTo>
                      <a:pt x="331" y="107"/>
                    </a:lnTo>
                    <a:lnTo>
                      <a:pt x="302" y="109"/>
                    </a:lnTo>
                    <a:lnTo>
                      <a:pt x="274" y="112"/>
                    </a:lnTo>
                    <a:lnTo>
                      <a:pt x="242" y="118"/>
                    </a:lnTo>
                    <a:lnTo>
                      <a:pt x="207" y="122"/>
                    </a:lnTo>
                    <a:lnTo>
                      <a:pt x="173" y="124"/>
                    </a:lnTo>
                    <a:lnTo>
                      <a:pt x="139" y="129"/>
                    </a:lnTo>
                    <a:lnTo>
                      <a:pt x="107" y="131"/>
                    </a:lnTo>
                    <a:lnTo>
                      <a:pt x="78" y="135"/>
                    </a:lnTo>
                    <a:lnTo>
                      <a:pt x="51" y="137"/>
                    </a:lnTo>
                    <a:lnTo>
                      <a:pt x="31" y="139"/>
                    </a:lnTo>
                    <a:lnTo>
                      <a:pt x="13" y="137"/>
                    </a:lnTo>
                    <a:lnTo>
                      <a:pt x="6" y="137"/>
                    </a:lnTo>
                    <a:lnTo>
                      <a:pt x="0" y="129"/>
                    </a:lnTo>
                    <a:lnTo>
                      <a:pt x="2" y="118"/>
                    </a:lnTo>
                    <a:lnTo>
                      <a:pt x="12" y="103"/>
                    </a:lnTo>
                    <a:lnTo>
                      <a:pt x="23" y="90"/>
                    </a:lnTo>
                    <a:lnTo>
                      <a:pt x="36" y="72"/>
                    </a:lnTo>
                    <a:lnTo>
                      <a:pt x="50" y="63"/>
                    </a:lnTo>
                    <a:lnTo>
                      <a:pt x="59" y="53"/>
                    </a:lnTo>
                    <a:lnTo>
                      <a:pt x="63" y="50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84" name="Group 14"/>
              <p:cNvGrpSpPr>
                <a:grpSpLocks/>
              </p:cNvGrpSpPr>
              <p:nvPr/>
            </p:nvGrpSpPr>
            <p:grpSpPr bwMode="auto">
              <a:xfrm>
                <a:off x="3848" y="1663"/>
                <a:ext cx="1533" cy="1410"/>
                <a:chOff x="3848" y="1663"/>
                <a:chExt cx="1533" cy="1410"/>
              </a:xfrm>
            </p:grpSpPr>
            <p:sp>
              <p:nvSpPr>
                <p:cNvPr id="7185" name="Freeform 15"/>
                <p:cNvSpPr>
                  <a:spLocks/>
                </p:cNvSpPr>
                <p:nvPr/>
              </p:nvSpPr>
              <p:spPr bwMode="auto">
                <a:xfrm>
                  <a:off x="4934" y="1918"/>
                  <a:ext cx="428" cy="1051"/>
                </a:xfrm>
                <a:custGeom>
                  <a:avLst/>
                  <a:gdLst>
                    <a:gd name="T0" fmla="*/ 1 w 855"/>
                    <a:gd name="T1" fmla="*/ 0 h 2103"/>
                    <a:gd name="T2" fmla="*/ 1 w 855"/>
                    <a:gd name="T3" fmla="*/ 0 h 2103"/>
                    <a:gd name="T4" fmla="*/ 1 w 855"/>
                    <a:gd name="T5" fmla="*/ 0 h 2103"/>
                    <a:gd name="T6" fmla="*/ 1 w 855"/>
                    <a:gd name="T7" fmla="*/ 0 h 2103"/>
                    <a:gd name="T8" fmla="*/ 1 w 855"/>
                    <a:gd name="T9" fmla="*/ 0 h 2103"/>
                    <a:gd name="T10" fmla="*/ 1 w 855"/>
                    <a:gd name="T11" fmla="*/ 0 h 2103"/>
                    <a:gd name="T12" fmla="*/ 1 w 855"/>
                    <a:gd name="T13" fmla="*/ 0 h 2103"/>
                    <a:gd name="T14" fmla="*/ 1 w 855"/>
                    <a:gd name="T15" fmla="*/ 0 h 2103"/>
                    <a:gd name="T16" fmla="*/ 1 w 855"/>
                    <a:gd name="T17" fmla="*/ 0 h 2103"/>
                    <a:gd name="T18" fmla="*/ 1 w 855"/>
                    <a:gd name="T19" fmla="*/ 1 h 2103"/>
                    <a:gd name="T20" fmla="*/ 1 w 855"/>
                    <a:gd name="T21" fmla="*/ 1 h 2103"/>
                    <a:gd name="T22" fmla="*/ 0 w 855"/>
                    <a:gd name="T23" fmla="*/ 0 h 2103"/>
                    <a:gd name="T24" fmla="*/ 1 w 855"/>
                    <a:gd name="T25" fmla="*/ 0 h 2103"/>
                    <a:gd name="T26" fmla="*/ 1 w 855"/>
                    <a:gd name="T27" fmla="*/ 0 h 21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55"/>
                    <a:gd name="T43" fmla="*/ 0 h 2103"/>
                    <a:gd name="T44" fmla="*/ 855 w 855"/>
                    <a:gd name="T45" fmla="*/ 2103 h 21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55" h="2103">
                      <a:moveTo>
                        <a:pt x="40" y="2"/>
                      </a:moveTo>
                      <a:lnTo>
                        <a:pt x="508" y="0"/>
                      </a:lnTo>
                      <a:lnTo>
                        <a:pt x="597" y="88"/>
                      </a:lnTo>
                      <a:lnTo>
                        <a:pt x="747" y="105"/>
                      </a:lnTo>
                      <a:lnTo>
                        <a:pt x="855" y="236"/>
                      </a:lnTo>
                      <a:lnTo>
                        <a:pt x="776" y="538"/>
                      </a:lnTo>
                      <a:lnTo>
                        <a:pt x="534" y="690"/>
                      </a:lnTo>
                      <a:lnTo>
                        <a:pt x="732" y="1232"/>
                      </a:lnTo>
                      <a:lnTo>
                        <a:pt x="500" y="2047"/>
                      </a:lnTo>
                      <a:lnTo>
                        <a:pt x="352" y="2078"/>
                      </a:lnTo>
                      <a:lnTo>
                        <a:pt x="53" y="2103"/>
                      </a:lnTo>
                      <a:lnTo>
                        <a:pt x="0" y="966"/>
                      </a:ln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7BA6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6" name="Freeform 16"/>
                <p:cNvSpPr>
                  <a:spLocks/>
                </p:cNvSpPr>
                <p:nvPr/>
              </p:nvSpPr>
              <p:spPr bwMode="auto">
                <a:xfrm>
                  <a:off x="5029" y="1673"/>
                  <a:ext cx="209" cy="278"/>
                </a:xfrm>
                <a:custGeom>
                  <a:avLst/>
                  <a:gdLst>
                    <a:gd name="T0" fmla="*/ 1 w 418"/>
                    <a:gd name="T1" fmla="*/ 0 h 557"/>
                    <a:gd name="T2" fmla="*/ 1 w 418"/>
                    <a:gd name="T3" fmla="*/ 0 h 557"/>
                    <a:gd name="T4" fmla="*/ 1 w 418"/>
                    <a:gd name="T5" fmla="*/ 0 h 557"/>
                    <a:gd name="T6" fmla="*/ 1 w 418"/>
                    <a:gd name="T7" fmla="*/ 0 h 557"/>
                    <a:gd name="T8" fmla="*/ 1 w 418"/>
                    <a:gd name="T9" fmla="*/ 0 h 557"/>
                    <a:gd name="T10" fmla="*/ 1 w 418"/>
                    <a:gd name="T11" fmla="*/ 0 h 557"/>
                    <a:gd name="T12" fmla="*/ 1 w 418"/>
                    <a:gd name="T13" fmla="*/ 0 h 557"/>
                    <a:gd name="T14" fmla="*/ 1 w 418"/>
                    <a:gd name="T15" fmla="*/ 0 h 557"/>
                    <a:gd name="T16" fmla="*/ 1 w 418"/>
                    <a:gd name="T17" fmla="*/ 0 h 557"/>
                    <a:gd name="T18" fmla="*/ 1 w 418"/>
                    <a:gd name="T19" fmla="*/ 0 h 557"/>
                    <a:gd name="T20" fmla="*/ 1 w 418"/>
                    <a:gd name="T21" fmla="*/ 0 h 557"/>
                    <a:gd name="T22" fmla="*/ 1 w 418"/>
                    <a:gd name="T23" fmla="*/ 0 h 557"/>
                    <a:gd name="T24" fmla="*/ 1 w 418"/>
                    <a:gd name="T25" fmla="*/ 0 h 557"/>
                    <a:gd name="T26" fmla="*/ 1 w 418"/>
                    <a:gd name="T27" fmla="*/ 0 h 557"/>
                    <a:gd name="T28" fmla="*/ 1 w 418"/>
                    <a:gd name="T29" fmla="*/ 0 h 557"/>
                    <a:gd name="T30" fmla="*/ 1 w 418"/>
                    <a:gd name="T31" fmla="*/ 0 h 557"/>
                    <a:gd name="T32" fmla="*/ 1 w 418"/>
                    <a:gd name="T33" fmla="*/ 0 h 557"/>
                    <a:gd name="T34" fmla="*/ 1 w 418"/>
                    <a:gd name="T35" fmla="*/ 0 h 557"/>
                    <a:gd name="T36" fmla="*/ 1 w 418"/>
                    <a:gd name="T37" fmla="*/ 0 h 557"/>
                    <a:gd name="T38" fmla="*/ 1 w 418"/>
                    <a:gd name="T39" fmla="*/ 0 h 557"/>
                    <a:gd name="T40" fmla="*/ 1 w 418"/>
                    <a:gd name="T41" fmla="*/ 0 h 557"/>
                    <a:gd name="T42" fmla="*/ 1 w 418"/>
                    <a:gd name="T43" fmla="*/ 0 h 557"/>
                    <a:gd name="T44" fmla="*/ 1 w 418"/>
                    <a:gd name="T45" fmla="*/ 0 h 557"/>
                    <a:gd name="T46" fmla="*/ 1 w 418"/>
                    <a:gd name="T47" fmla="*/ 0 h 557"/>
                    <a:gd name="T48" fmla="*/ 1 w 418"/>
                    <a:gd name="T49" fmla="*/ 0 h 557"/>
                    <a:gd name="T50" fmla="*/ 1 w 418"/>
                    <a:gd name="T51" fmla="*/ 0 h 557"/>
                    <a:gd name="T52" fmla="*/ 1 w 418"/>
                    <a:gd name="T53" fmla="*/ 0 h 557"/>
                    <a:gd name="T54" fmla="*/ 1 w 418"/>
                    <a:gd name="T55" fmla="*/ 0 h 557"/>
                    <a:gd name="T56" fmla="*/ 1 w 418"/>
                    <a:gd name="T57" fmla="*/ 0 h 557"/>
                    <a:gd name="T58" fmla="*/ 1 w 418"/>
                    <a:gd name="T59" fmla="*/ 0 h 557"/>
                    <a:gd name="T60" fmla="*/ 1 w 418"/>
                    <a:gd name="T61" fmla="*/ 0 h 557"/>
                    <a:gd name="T62" fmla="*/ 1 w 418"/>
                    <a:gd name="T63" fmla="*/ 0 h 557"/>
                    <a:gd name="T64" fmla="*/ 1 w 418"/>
                    <a:gd name="T65" fmla="*/ 0 h 557"/>
                    <a:gd name="T66" fmla="*/ 1 w 418"/>
                    <a:gd name="T67" fmla="*/ 0 h 557"/>
                    <a:gd name="T68" fmla="*/ 1 w 418"/>
                    <a:gd name="T69" fmla="*/ 0 h 557"/>
                    <a:gd name="T70" fmla="*/ 1 w 418"/>
                    <a:gd name="T71" fmla="*/ 0 h 557"/>
                    <a:gd name="T72" fmla="*/ 1 w 418"/>
                    <a:gd name="T73" fmla="*/ 0 h 557"/>
                    <a:gd name="T74" fmla="*/ 1 w 418"/>
                    <a:gd name="T75" fmla="*/ 0 h 557"/>
                    <a:gd name="T76" fmla="*/ 1 w 418"/>
                    <a:gd name="T77" fmla="*/ 0 h 557"/>
                    <a:gd name="T78" fmla="*/ 0 w 418"/>
                    <a:gd name="T79" fmla="*/ 0 h 557"/>
                    <a:gd name="T80" fmla="*/ 1 w 418"/>
                    <a:gd name="T81" fmla="*/ 0 h 557"/>
                    <a:gd name="T82" fmla="*/ 1 w 418"/>
                    <a:gd name="T83" fmla="*/ 0 h 557"/>
                    <a:gd name="T84" fmla="*/ 1 w 418"/>
                    <a:gd name="T85" fmla="*/ 0 h 557"/>
                    <a:gd name="T86" fmla="*/ 1 w 418"/>
                    <a:gd name="T87" fmla="*/ 0 h 557"/>
                    <a:gd name="T88" fmla="*/ 1 w 418"/>
                    <a:gd name="T89" fmla="*/ 0 h 5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8"/>
                    <a:gd name="T136" fmla="*/ 0 h 557"/>
                    <a:gd name="T137" fmla="*/ 418 w 418"/>
                    <a:gd name="T138" fmla="*/ 557 h 5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8" h="557">
                      <a:moveTo>
                        <a:pt x="377" y="454"/>
                      </a:moveTo>
                      <a:lnTo>
                        <a:pt x="377" y="451"/>
                      </a:lnTo>
                      <a:lnTo>
                        <a:pt x="378" y="447"/>
                      </a:lnTo>
                      <a:lnTo>
                        <a:pt x="378" y="439"/>
                      </a:lnTo>
                      <a:lnTo>
                        <a:pt x="384" y="431"/>
                      </a:lnTo>
                      <a:lnTo>
                        <a:pt x="386" y="420"/>
                      </a:lnTo>
                      <a:lnTo>
                        <a:pt x="390" y="409"/>
                      </a:lnTo>
                      <a:lnTo>
                        <a:pt x="396" y="397"/>
                      </a:lnTo>
                      <a:lnTo>
                        <a:pt x="399" y="384"/>
                      </a:lnTo>
                      <a:lnTo>
                        <a:pt x="401" y="369"/>
                      </a:lnTo>
                      <a:lnTo>
                        <a:pt x="407" y="352"/>
                      </a:lnTo>
                      <a:lnTo>
                        <a:pt x="409" y="336"/>
                      </a:lnTo>
                      <a:lnTo>
                        <a:pt x="413" y="321"/>
                      </a:lnTo>
                      <a:lnTo>
                        <a:pt x="415" y="304"/>
                      </a:lnTo>
                      <a:lnTo>
                        <a:pt x="416" y="291"/>
                      </a:lnTo>
                      <a:lnTo>
                        <a:pt x="416" y="276"/>
                      </a:lnTo>
                      <a:lnTo>
                        <a:pt x="418" y="264"/>
                      </a:lnTo>
                      <a:lnTo>
                        <a:pt x="416" y="251"/>
                      </a:lnTo>
                      <a:lnTo>
                        <a:pt x="415" y="238"/>
                      </a:lnTo>
                      <a:lnTo>
                        <a:pt x="413" y="222"/>
                      </a:lnTo>
                      <a:lnTo>
                        <a:pt x="411" y="209"/>
                      </a:lnTo>
                      <a:lnTo>
                        <a:pt x="407" y="194"/>
                      </a:lnTo>
                      <a:lnTo>
                        <a:pt x="403" y="181"/>
                      </a:lnTo>
                      <a:lnTo>
                        <a:pt x="401" y="167"/>
                      </a:lnTo>
                      <a:lnTo>
                        <a:pt x="399" y="156"/>
                      </a:lnTo>
                      <a:lnTo>
                        <a:pt x="396" y="143"/>
                      </a:lnTo>
                      <a:lnTo>
                        <a:pt x="392" y="131"/>
                      </a:lnTo>
                      <a:lnTo>
                        <a:pt x="390" y="120"/>
                      </a:lnTo>
                      <a:lnTo>
                        <a:pt x="388" y="112"/>
                      </a:lnTo>
                      <a:lnTo>
                        <a:pt x="384" y="105"/>
                      </a:lnTo>
                      <a:lnTo>
                        <a:pt x="384" y="99"/>
                      </a:lnTo>
                      <a:lnTo>
                        <a:pt x="384" y="95"/>
                      </a:lnTo>
                      <a:lnTo>
                        <a:pt x="261" y="0"/>
                      </a:lnTo>
                      <a:lnTo>
                        <a:pt x="183" y="0"/>
                      </a:lnTo>
                      <a:lnTo>
                        <a:pt x="107" y="89"/>
                      </a:lnTo>
                      <a:lnTo>
                        <a:pt x="34" y="257"/>
                      </a:lnTo>
                      <a:lnTo>
                        <a:pt x="156" y="325"/>
                      </a:lnTo>
                      <a:lnTo>
                        <a:pt x="173" y="420"/>
                      </a:lnTo>
                      <a:lnTo>
                        <a:pt x="59" y="416"/>
                      </a:lnTo>
                      <a:lnTo>
                        <a:pt x="0" y="454"/>
                      </a:lnTo>
                      <a:lnTo>
                        <a:pt x="14" y="523"/>
                      </a:lnTo>
                      <a:lnTo>
                        <a:pt x="148" y="557"/>
                      </a:lnTo>
                      <a:lnTo>
                        <a:pt x="266" y="547"/>
                      </a:lnTo>
                      <a:lnTo>
                        <a:pt x="377" y="454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" name="Freeform 17"/>
                <p:cNvSpPr>
                  <a:spLocks/>
                </p:cNvSpPr>
                <p:nvPr/>
              </p:nvSpPr>
              <p:spPr bwMode="auto">
                <a:xfrm>
                  <a:off x="4942" y="1839"/>
                  <a:ext cx="77" cy="117"/>
                </a:xfrm>
                <a:custGeom>
                  <a:avLst/>
                  <a:gdLst>
                    <a:gd name="T0" fmla="*/ 0 w 154"/>
                    <a:gd name="T1" fmla="*/ 1 h 233"/>
                    <a:gd name="T2" fmla="*/ 1 w 154"/>
                    <a:gd name="T3" fmla="*/ 0 h 233"/>
                    <a:gd name="T4" fmla="*/ 1 w 154"/>
                    <a:gd name="T5" fmla="*/ 0 h 233"/>
                    <a:gd name="T6" fmla="*/ 1 w 154"/>
                    <a:gd name="T7" fmla="*/ 1 h 233"/>
                    <a:gd name="T8" fmla="*/ 1 w 154"/>
                    <a:gd name="T9" fmla="*/ 1 h 233"/>
                    <a:gd name="T10" fmla="*/ 1 w 154"/>
                    <a:gd name="T11" fmla="*/ 1 h 233"/>
                    <a:gd name="T12" fmla="*/ 0 w 154"/>
                    <a:gd name="T13" fmla="*/ 1 h 233"/>
                    <a:gd name="T14" fmla="*/ 0 w 154"/>
                    <a:gd name="T15" fmla="*/ 1 h 2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4"/>
                    <a:gd name="T25" fmla="*/ 0 h 233"/>
                    <a:gd name="T26" fmla="*/ 154 w 154"/>
                    <a:gd name="T27" fmla="*/ 233 h 2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4" h="233">
                      <a:moveTo>
                        <a:pt x="0" y="178"/>
                      </a:moveTo>
                      <a:lnTo>
                        <a:pt x="16" y="0"/>
                      </a:lnTo>
                      <a:lnTo>
                        <a:pt x="145" y="0"/>
                      </a:lnTo>
                      <a:lnTo>
                        <a:pt x="154" y="178"/>
                      </a:lnTo>
                      <a:lnTo>
                        <a:pt x="78" y="214"/>
                      </a:lnTo>
                      <a:lnTo>
                        <a:pt x="6" y="233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Freeform 18"/>
                <p:cNvSpPr>
                  <a:spLocks/>
                </p:cNvSpPr>
                <p:nvPr/>
              </p:nvSpPr>
              <p:spPr bwMode="auto">
                <a:xfrm>
                  <a:off x="4930" y="1826"/>
                  <a:ext cx="284" cy="319"/>
                </a:xfrm>
                <a:custGeom>
                  <a:avLst/>
                  <a:gdLst>
                    <a:gd name="T0" fmla="*/ 1 w 568"/>
                    <a:gd name="T1" fmla="*/ 0 h 639"/>
                    <a:gd name="T2" fmla="*/ 1 w 568"/>
                    <a:gd name="T3" fmla="*/ 0 h 639"/>
                    <a:gd name="T4" fmla="*/ 1 w 568"/>
                    <a:gd name="T5" fmla="*/ 0 h 639"/>
                    <a:gd name="T6" fmla="*/ 1 w 568"/>
                    <a:gd name="T7" fmla="*/ 0 h 639"/>
                    <a:gd name="T8" fmla="*/ 1 w 568"/>
                    <a:gd name="T9" fmla="*/ 0 h 639"/>
                    <a:gd name="T10" fmla="*/ 1 w 568"/>
                    <a:gd name="T11" fmla="*/ 0 h 639"/>
                    <a:gd name="T12" fmla="*/ 1 w 568"/>
                    <a:gd name="T13" fmla="*/ 0 h 639"/>
                    <a:gd name="T14" fmla="*/ 1 w 568"/>
                    <a:gd name="T15" fmla="*/ 0 h 639"/>
                    <a:gd name="T16" fmla="*/ 1 w 568"/>
                    <a:gd name="T17" fmla="*/ 0 h 639"/>
                    <a:gd name="T18" fmla="*/ 1 w 568"/>
                    <a:gd name="T19" fmla="*/ 0 h 639"/>
                    <a:gd name="T20" fmla="*/ 1 w 568"/>
                    <a:gd name="T21" fmla="*/ 0 h 639"/>
                    <a:gd name="T22" fmla="*/ 1 w 568"/>
                    <a:gd name="T23" fmla="*/ 0 h 639"/>
                    <a:gd name="T24" fmla="*/ 1 w 568"/>
                    <a:gd name="T25" fmla="*/ 0 h 639"/>
                    <a:gd name="T26" fmla="*/ 1 w 568"/>
                    <a:gd name="T27" fmla="*/ 0 h 639"/>
                    <a:gd name="T28" fmla="*/ 1 w 568"/>
                    <a:gd name="T29" fmla="*/ 0 h 639"/>
                    <a:gd name="T30" fmla="*/ 1 w 568"/>
                    <a:gd name="T31" fmla="*/ 0 h 639"/>
                    <a:gd name="T32" fmla="*/ 1 w 568"/>
                    <a:gd name="T33" fmla="*/ 0 h 639"/>
                    <a:gd name="T34" fmla="*/ 1 w 568"/>
                    <a:gd name="T35" fmla="*/ 0 h 639"/>
                    <a:gd name="T36" fmla="*/ 1 w 568"/>
                    <a:gd name="T37" fmla="*/ 0 h 639"/>
                    <a:gd name="T38" fmla="*/ 1 w 568"/>
                    <a:gd name="T39" fmla="*/ 0 h 639"/>
                    <a:gd name="T40" fmla="*/ 1 w 568"/>
                    <a:gd name="T41" fmla="*/ 0 h 639"/>
                    <a:gd name="T42" fmla="*/ 1 w 568"/>
                    <a:gd name="T43" fmla="*/ 0 h 639"/>
                    <a:gd name="T44" fmla="*/ 1 w 568"/>
                    <a:gd name="T45" fmla="*/ 0 h 639"/>
                    <a:gd name="T46" fmla="*/ 1 w 568"/>
                    <a:gd name="T47" fmla="*/ 0 h 639"/>
                    <a:gd name="T48" fmla="*/ 1 w 568"/>
                    <a:gd name="T49" fmla="*/ 0 h 639"/>
                    <a:gd name="T50" fmla="*/ 1 w 568"/>
                    <a:gd name="T51" fmla="*/ 0 h 639"/>
                    <a:gd name="T52" fmla="*/ 1 w 568"/>
                    <a:gd name="T53" fmla="*/ 0 h 639"/>
                    <a:gd name="T54" fmla="*/ 1 w 568"/>
                    <a:gd name="T55" fmla="*/ 0 h 639"/>
                    <a:gd name="T56" fmla="*/ 1 w 568"/>
                    <a:gd name="T57" fmla="*/ 0 h 639"/>
                    <a:gd name="T58" fmla="*/ 1 w 568"/>
                    <a:gd name="T59" fmla="*/ 0 h 639"/>
                    <a:gd name="T60" fmla="*/ 1 w 568"/>
                    <a:gd name="T61" fmla="*/ 0 h 639"/>
                    <a:gd name="T62" fmla="*/ 1 w 568"/>
                    <a:gd name="T63" fmla="*/ 0 h 639"/>
                    <a:gd name="T64" fmla="*/ 1 w 568"/>
                    <a:gd name="T65" fmla="*/ 0 h 639"/>
                    <a:gd name="T66" fmla="*/ 1 w 568"/>
                    <a:gd name="T67" fmla="*/ 0 h 639"/>
                    <a:gd name="T68" fmla="*/ 1 w 568"/>
                    <a:gd name="T69" fmla="*/ 0 h 639"/>
                    <a:gd name="T70" fmla="*/ 1 w 568"/>
                    <a:gd name="T71" fmla="*/ 0 h 639"/>
                    <a:gd name="T72" fmla="*/ 1 w 568"/>
                    <a:gd name="T73" fmla="*/ 0 h 639"/>
                    <a:gd name="T74" fmla="*/ 1 w 568"/>
                    <a:gd name="T75" fmla="*/ 0 h 639"/>
                    <a:gd name="T76" fmla="*/ 1 w 568"/>
                    <a:gd name="T77" fmla="*/ 0 h 639"/>
                    <a:gd name="T78" fmla="*/ 1 w 568"/>
                    <a:gd name="T79" fmla="*/ 0 h 639"/>
                    <a:gd name="T80" fmla="*/ 1 w 568"/>
                    <a:gd name="T81" fmla="*/ 0 h 639"/>
                    <a:gd name="T82" fmla="*/ 1 w 568"/>
                    <a:gd name="T83" fmla="*/ 0 h 639"/>
                    <a:gd name="T84" fmla="*/ 1 w 568"/>
                    <a:gd name="T85" fmla="*/ 0 h 639"/>
                    <a:gd name="T86" fmla="*/ 1 w 568"/>
                    <a:gd name="T87" fmla="*/ 0 h 639"/>
                    <a:gd name="T88" fmla="*/ 1 w 568"/>
                    <a:gd name="T89" fmla="*/ 0 h 639"/>
                    <a:gd name="T90" fmla="*/ 1 w 568"/>
                    <a:gd name="T91" fmla="*/ 0 h 639"/>
                    <a:gd name="T92" fmla="*/ 1 w 568"/>
                    <a:gd name="T93" fmla="*/ 0 h 639"/>
                    <a:gd name="T94" fmla="*/ 1 w 568"/>
                    <a:gd name="T95" fmla="*/ 0 h 639"/>
                    <a:gd name="T96" fmla="*/ 1 w 568"/>
                    <a:gd name="T97" fmla="*/ 0 h 639"/>
                    <a:gd name="T98" fmla="*/ 1 w 568"/>
                    <a:gd name="T99" fmla="*/ 0 h 63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68"/>
                    <a:gd name="T151" fmla="*/ 0 h 639"/>
                    <a:gd name="T152" fmla="*/ 568 w 568"/>
                    <a:gd name="T153" fmla="*/ 639 h 63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68" h="639">
                      <a:moveTo>
                        <a:pt x="20" y="78"/>
                      </a:moveTo>
                      <a:lnTo>
                        <a:pt x="20" y="76"/>
                      </a:lnTo>
                      <a:lnTo>
                        <a:pt x="26" y="74"/>
                      </a:lnTo>
                      <a:lnTo>
                        <a:pt x="32" y="72"/>
                      </a:lnTo>
                      <a:lnTo>
                        <a:pt x="41" y="68"/>
                      </a:lnTo>
                      <a:lnTo>
                        <a:pt x="49" y="65"/>
                      </a:lnTo>
                      <a:lnTo>
                        <a:pt x="60" y="63"/>
                      </a:lnTo>
                      <a:lnTo>
                        <a:pt x="74" y="59"/>
                      </a:lnTo>
                      <a:lnTo>
                        <a:pt x="87" y="57"/>
                      </a:lnTo>
                      <a:lnTo>
                        <a:pt x="98" y="55"/>
                      </a:lnTo>
                      <a:lnTo>
                        <a:pt x="110" y="55"/>
                      </a:lnTo>
                      <a:lnTo>
                        <a:pt x="121" y="55"/>
                      </a:lnTo>
                      <a:lnTo>
                        <a:pt x="133" y="57"/>
                      </a:lnTo>
                      <a:lnTo>
                        <a:pt x="140" y="61"/>
                      </a:lnTo>
                      <a:lnTo>
                        <a:pt x="150" y="68"/>
                      </a:lnTo>
                      <a:lnTo>
                        <a:pt x="155" y="74"/>
                      </a:lnTo>
                      <a:lnTo>
                        <a:pt x="159" y="86"/>
                      </a:lnTo>
                      <a:lnTo>
                        <a:pt x="159" y="97"/>
                      </a:lnTo>
                      <a:lnTo>
                        <a:pt x="161" y="110"/>
                      </a:lnTo>
                      <a:lnTo>
                        <a:pt x="161" y="125"/>
                      </a:lnTo>
                      <a:lnTo>
                        <a:pt x="163" y="143"/>
                      </a:lnTo>
                      <a:lnTo>
                        <a:pt x="163" y="158"/>
                      </a:lnTo>
                      <a:lnTo>
                        <a:pt x="165" y="175"/>
                      </a:lnTo>
                      <a:lnTo>
                        <a:pt x="165" y="192"/>
                      </a:lnTo>
                      <a:lnTo>
                        <a:pt x="165" y="209"/>
                      </a:lnTo>
                      <a:lnTo>
                        <a:pt x="165" y="222"/>
                      </a:lnTo>
                      <a:lnTo>
                        <a:pt x="165" y="238"/>
                      </a:lnTo>
                      <a:lnTo>
                        <a:pt x="165" y="253"/>
                      </a:lnTo>
                      <a:lnTo>
                        <a:pt x="165" y="266"/>
                      </a:lnTo>
                      <a:lnTo>
                        <a:pt x="165" y="278"/>
                      </a:lnTo>
                      <a:lnTo>
                        <a:pt x="165" y="289"/>
                      </a:lnTo>
                      <a:lnTo>
                        <a:pt x="165" y="297"/>
                      </a:lnTo>
                      <a:lnTo>
                        <a:pt x="165" y="306"/>
                      </a:lnTo>
                      <a:lnTo>
                        <a:pt x="163" y="312"/>
                      </a:lnTo>
                      <a:lnTo>
                        <a:pt x="167" y="329"/>
                      </a:lnTo>
                      <a:lnTo>
                        <a:pt x="173" y="348"/>
                      </a:lnTo>
                      <a:lnTo>
                        <a:pt x="182" y="373"/>
                      </a:lnTo>
                      <a:lnTo>
                        <a:pt x="192" y="401"/>
                      </a:lnTo>
                      <a:lnTo>
                        <a:pt x="205" y="433"/>
                      </a:lnTo>
                      <a:lnTo>
                        <a:pt x="216" y="466"/>
                      </a:lnTo>
                      <a:lnTo>
                        <a:pt x="233" y="498"/>
                      </a:lnTo>
                      <a:lnTo>
                        <a:pt x="247" y="528"/>
                      </a:lnTo>
                      <a:lnTo>
                        <a:pt x="262" y="559"/>
                      </a:lnTo>
                      <a:lnTo>
                        <a:pt x="277" y="584"/>
                      </a:lnTo>
                      <a:lnTo>
                        <a:pt x="294" y="608"/>
                      </a:lnTo>
                      <a:lnTo>
                        <a:pt x="306" y="623"/>
                      </a:lnTo>
                      <a:lnTo>
                        <a:pt x="321" y="637"/>
                      </a:lnTo>
                      <a:lnTo>
                        <a:pt x="332" y="639"/>
                      </a:lnTo>
                      <a:lnTo>
                        <a:pt x="344" y="637"/>
                      </a:lnTo>
                      <a:lnTo>
                        <a:pt x="345" y="631"/>
                      </a:lnTo>
                      <a:lnTo>
                        <a:pt x="353" y="627"/>
                      </a:lnTo>
                      <a:lnTo>
                        <a:pt x="361" y="622"/>
                      </a:lnTo>
                      <a:lnTo>
                        <a:pt x="368" y="618"/>
                      </a:lnTo>
                      <a:lnTo>
                        <a:pt x="378" y="612"/>
                      </a:lnTo>
                      <a:lnTo>
                        <a:pt x="387" y="608"/>
                      </a:lnTo>
                      <a:lnTo>
                        <a:pt x="397" y="604"/>
                      </a:lnTo>
                      <a:lnTo>
                        <a:pt x="408" y="599"/>
                      </a:lnTo>
                      <a:lnTo>
                        <a:pt x="418" y="593"/>
                      </a:lnTo>
                      <a:lnTo>
                        <a:pt x="429" y="587"/>
                      </a:lnTo>
                      <a:lnTo>
                        <a:pt x="439" y="582"/>
                      </a:lnTo>
                      <a:lnTo>
                        <a:pt x="450" y="578"/>
                      </a:lnTo>
                      <a:lnTo>
                        <a:pt x="458" y="572"/>
                      </a:lnTo>
                      <a:lnTo>
                        <a:pt x="469" y="568"/>
                      </a:lnTo>
                      <a:lnTo>
                        <a:pt x="477" y="563"/>
                      </a:lnTo>
                      <a:lnTo>
                        <a:pt x="486" y="559"/>
                      </a:lnTo>
                      <a:lnTo>
                        <a:pt x="490" y="553"/>
                      </a:lnTo>
                      <a:lnTo>
                        <a:pt x="503" y="542"/>
                      </a:lnTo>
                      <a:lnTo>
                        <a:pt x="511" y="536"/>
                      </a:lnTo>
                      <a:lnTo>
                        <a:pt x="520" y="530"/>
                      </a:lnTo>
                      <a:lnTo>
                        <a:pt x="530" y="523"/>
                      </a:lnTo>
                      <a:lnTo>
                        <a:pt x="539" y="515"/>
                      </a:lnTo>
                      <a:lnTo>
                        <a:pt x="547" y="508"/>
                      </a:lnTo>
                      <a:lnTo>
                        <a:pt x="553" y="498"/>
                      </a:lnTo>
                      <a:lnTo>
                        <a:pt x="558" y="490"/>
                      </a:lnTo>
                      <a:lnTo>
                        <a:pt x="564" y="481"/>
                      </a:lnTo>
                      <a:lnTo>
                        <a:pt x="568" y="466"/>
                      </a:lnTo>
                      <a:lnTo>
                        <a:pt x="558" y="454"/>
                      </a:lnTo>
                      <a:lnTo>
                        <a:pt x="547" y="449"/>
                      </a:lnTo>
                      <a:lnTo>
                        <a:pt x="536" y="447"/>
                      </a:lnTo>
                      <a:lnTo>
                        <a:pt x="526" y="447"/>
                      </a:lnTo>
                      <a:lnTo>
                        <a:pt x="518" y="452"/>
                      </a:lnTo>
                      <a:lnTo>
                        <a:pt x="507" y="460"/>
                      </a:lnTo>
                      <a:lnTo>
                        <a:pt x="501" y="468"/>
                      </a:lnTo>
                      <a:lnTo>
                        <a:pt x="496" y="470"/>
                      </a:lnTo>
                      <a:lnTo>
                        <a:pt x="488" y="473"/>
                      </a:lnTo>
                      <a:lnTo>
                        <a:pt x="480" y="475"/>
                      </a:lnTo>
                      <a:lnTo>
                        <a:pt x="471" y="479"/>
                      </a:lnTo>
                      <a:lnTo>
                        <a:pt x="460" y="483"/>
                      </a:lnTo>
                      <a:lnTo>
                        <a:pt x="450" y="487"/>
                      </a:lnTo>
                      <a:lnTo>
                        <a:pt x="439" y="490"/>
                      </a:lnTo>
                      <a:lnTo>
                        <a:pt x="429" y="494"/>
                      </a:lnTo>
                      <a:lnTo>
                        <a:pt x="416" y="496"/>
                      </a:lnTo>
                      <a:lnTo>
                        <a:pt x="404" y="500"/>
                      </a:lnTo>
                      <a:lnTo>
                        <a:pt x="391" y="504"/>
                      </a:lnTo>
                      <a:lnTo>
                        <a:pt x="382" y="509"/>
                      </a:lnTo>
                      <a:lnTo>
                        <a:pt x="370" y="511"/>
                      </a:lnTo>
                      <a:lnTo>
                        <a:pt x="363" y="515"/>
                      </a:lnTo>
                      <a:lnTo>
                        <a:pt x="351" y="521"/>
                      </a:lnTo>
                      <a:lnTo>
                        <a:pt x="345" y="527"/>
                      </a:lnTo>
                      <a:lnTo>
                        <a:pt x="334" y="530"/>
                      </a:lnTo>
                      <a:lnTo>
                        <a:pt x="323" y="530"/>
                      </a:lnTo>
                      <a:lnTo>
                        <a:pt x="311" y="525"/>
                      </a:lnTo>
                      <a:lnTo>
                        <a:pt x="302" y="515"/>
                      </a:lnTo>
                      <a:lnTo>
                        <a:pt x="296" y="508"/>
                      </a:lnTo>
                      <a:lnTo>
                        <a:pt x="292" y="500"/>
                      </a:lnTo>
                      <a:lnTo>
                        <a:pt x="287" y="490"/>
                      </a:lnTo>
                      <a:lnTo>
                        <a:pt x="283" y="479"/>
                      </a:lnTo>
                      <a:lnTo>
                        <a:pt x="277" y="468"/>
                      </a:lnTo>
                      <a:lnTo>
                        <a:pt x="273" y="456"/>
                      </a:lnTo>
                      <a:lnTo>
                        <a:pt x="268" y="443"/>
                      </a:lnTo>
                      <a:lnTo>
                        <a:pt x="264" y="430"/>
                      </a:lnTo>
                      <a:lnTo>
                        <a:pt x="258" y="412"/>
                      </a:lnTo>
                      <a:lnTo>
                        <a:pt x="254" y="390"/>
                      </a:lnTo>
                      <a:lnTo>
                        <a:pt x="250" y="363"/>
                      </a:lnTo>
                      <a:lnTo>
                        <a:pt x="245" y="335"/>
                      </a:lnTo>
                      <a:lnTo>
                        <a:pt x="241" y="300"/>
                      </a:lnTo>
                      <a:lnTo>
                        <a:pt x="239" y="266"/>
                      </a:lnTo>
                      <a:lnTo>
                        <a:pt x="235" y="232"/>
                      </a:lnTo>
                      <a:lnTo>
                        <a:pt x="233" y="198"/>
                      </a:lnTo>
                      <a:lnTo>
                        <a:pt x="228" y="164"/>
                      </a:lnTo>
                      <a:lnTo>
                        <a:pt x="222" y="131"/>
                      </a:lnTo>
                      <a:lnTo>
                        <a:pt x="218" y="99"/>
                      </a:lnTo>
                      <a:lnTo>
                        <a:pt x="214" y="72"/>
                      </a:lnTo>
                      <a:lnTo>
                        <a:pt x="207" y="48"/>
                      </a:lnTo>
                      <a:lnTo>
                        <a:pt x="201" y="30"/>
                      </a:lnTo>
                      <a:lnTo>
                        <a:pt x="193" y="17"/>
                      </a:lnTo>
                      <a:lnTo>
                        <a:pt x="186" y="11"/>
                      </a:lnTo>
                      <a:lnTo>
                        <a:pt x="174" y="8"/>
                      </a:lnTo>
                      <a:lnTo>
                        <a:pt x="165" y="6"/>
                      </a:lnTo>
                      <a:lnTo>
                        <a:pt x="154" y="2"/>
                      </a:lnTo>
                      <a:lnTo>
                        <a:pt x="142" y="2"/>
                      </a:lnTo>
                      <a:lnTo>
                        <a:pt x="129" y="0"/>
                      </a:lnTo>
                      <a:lnTo>
                        <a:pt x="115" y="0"/>
                      </a:lnTo>
                      <a:lnTo>
                        <a:pt x="104" y="0"/>
                      </a:lnTo>
                      <a:lnTo>
                        <a:pt x="93" y="2"/>
                      </a:lnTo>
                      <a:lnTo>
                        <a:pt x="79" y="2"/>
                      </a:lnTo>
                      <a:lnTo>
                        <a:pt x="66" y="2"/>
                      </a:lnTo>
                      <a:lnTo>
                        <a:pt x="55" y="4"/>
                      </a:lnTo>
                      <a:lnTo>
                        <a:pt x="47" y="8"/>
                      </a:lnTo>
                      <a:lnTo>
                        <a:pt x="38" y="10"/>
                      </a:lnTo>
                      <a:lnTo>
                        <a:pt x="30" y="13"/>
                      </a:lnTo>
                      <a:lnTo>
                        <a:pt x="24" y="17"/>
                      </a:lnTo>
                      <a:lnTo>
                        <a:pt x="20" y="23"/>
                      </a:lnTo>
                      <a:lnTo>
                        <a:pt x="13" y="30"/>
                      </a:lnTo>
                      <a:lnTo>
                        <a:pt x="7" y="40"/>
                      </a:lnTo>
                      <a:lnTo>
                        <a:pt x="3" y="51"/>
                      </a:lnTo>
                      <a:lnTo>
                        <a:pt x="1" y="63"/>
                      </a:lnTo>
                      <a:lnTo>
                        <a:pt x="0" y="68"/>
                      </a:lnTo>
                      <a:lnTo>
                        <a:pt x="3" y="76"/>
                      </a:lnTo>
                      <a:lnTo>
                        <a:pt x="9" y="80"/>
                      </a:lnTo>
                      <a:lnTo>
                        <a:pt x="20" y="78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Freeform 19"/>
                <p:cNvSpPr>
                  <a:spLocks/>
                </p:cNvSpPr>
                <p:nvPr/>
              </p:nvSpPr>
              <p:spPr bwMode="auto">
                <a:xfrm>
                  <a:off x="5149" y="2337"/>
                  <a:ext cx="71" cy="565"/>
                </a:xfrm>
                <a:custGeom>
                  <a:avLst/>
                  <a:gdLst>
                    <a:gd name="T0" fmla="*/ 1 w 142"/>
                    <a:gd name="T1" fmla="*/ 0 h 1131"/>
                    <a:gd name="T2" fmla="*/ 1 w 142"/>
                    <a:gd name="T3" fmla="*/ 0 h 1131"/>
                    <a:gd name="T4" fmla="*/ 1 w 142"/>
                    <a:gd name="T5" fmla="*/ 0 h 1131"/>
                    <a:gd name="T6" fmla="*/ 1 w 142"/>
                    <a:gd name="T7" fmla="*/ 0 h 1131"/>
                    <a:gd name="T8" fmla="*/ 1 w 142"/>
                    <a:gd name="T9" fmla="*/ 0 h 1131"/>
                    <a:gd name="T10" fmla="*/ 1 w 142"/>
                    <a:gd name="T11" fmla="*/ 0 h 1131"/>
                    <a:gd name="T12" fmla="*/ 1 w 142"/>
                    <a:gd name="T13" fmla="*/ 0 h 1131"/>
                    <a:gd name="T14" fmla="*/ 1 w 142"/>
                    <a:gd name="T15" fmla="*/ 0 h 1131"/>
                    <a:gd name="T16" fmla="*/ 1 w 142"/>
                    <a:gd name="T17" fmla="*/ 0 h 1131"/>
                    <a:gd name="T18" fmla="*/ 1 w 142"/>
                    <a:gd name="T19" fmla="*/ 0 h 1131"/>
                    <a:gd name="T20" fmla="*/ 1 w 142"/>
                    <a:gd name="T21" fmla="*/ 0 h 1131"/>
                    <a:gd name="T22" fmla="*/ 1 w 142"/>
                    <a:gd name="T23" fmla="*/ 0 h 1131"/>
                    <a:gd name="T24" fmla="*/ 1 w 142"/>
                    <a:gd name="T25" fmla="*/ 0 h 1131"/>
                    <a:gd name="T26" fmla="*/ 1 w 142"/>
                    <a:gd name="T27" fmla="*/ 0 h 1131"/>
                    <a:gd name="T28" fmla="*/ 1 w 142"/>
                    <a:gd name="T29" fmla="*/ 0 h 1131"/>
                    <a:gd name="T30" fmla="*/ 1 w 142"/>
                    <a:gd name="T31" fmla="*/ 0 h 1131"/>
                    <a:gd name="T32" fmla="*/ 1 w 142"/>
                    <a:gd name="T33" fmla="*/ 0 h 1131"/>
                    <a:gd name="T34" fmla="*/ 1 w 142"/>
                    <a:gd name="T35" fmla="*/ 0 h 1131"/>
                    <a:gd name="T36" fmla="*/ 1 w 142"/>
                    <a:gd name="T37" fmla="*/ 0 h 1131"/>
                    <a:gd name="T38" fmla="*/ 1 w 142"/>
                    <a:gd name="T39" fmla="*/ 0 h 1131"/>
                    <a:gd name="T40" fmla="*/ 1 w 142"/>
                    <a:gd name="T41" fmla="*/ 0 h 1131"/>
                    <a:gd name="T42" fmla="*/ 1 w 142"/>
                    <a:gd name="T43" fmla="*/ 0 h 1131"/>
                    <a:gd name="T44" fmla="*/ 0 w 142"/>
                    <a:gd name="T45" fmla="*/ 0 h 1131"/>
                    <a:gd name="T46" fmla="*/ 0 w 142"/>
                    <a:gd name="T47" fmla="*/ 0 h 1131"/>
                    <a:gd name="T48" fmla="*/ 0 w 142"/>
                    <a:gd name="T49" fmla="*/ 0 h 1131"/>
                    <a:gd name="T50" fmla="*/ 0 w 142"/>
                    <a:gd name="T51" fmla="*/ 0 h 1131"/>
                    <a:gd name="T52" fmla="*/ 1 w 142"/>
                    <a:gd name="T53" fmla="*/ 0 h 1131"/>
                    <a:gd name="T54" fmla="*/ 1 w 142"/>
                    <a:gd name="T55" fmla="*/ 0 h 1131"/>
                    <a:gd name="T56" fmla="*/ 1 w 142"/>
                    <a:gd name="T57" fmla="*/ 0 h 1131"/>
                    <a:gd name="T58" fmla="*/ 1 w 142"/>
                    <a:gd name="T59" fmla="*/ 0 h 1131"/>
                    <a:gd name="T60" fmla="*/ 1 w 142"/>
                    <a:gd name="T61" fmla="*/ 0 h 1131"/>
                    <a:gd name="T62" fmla="*/ 1 w 142"/>
                    <a:gd name="T63" fmla="*/ 0 h 1131"/>
                    <a:gd name="T64" fmla="*/ 1 w 142"/>
                    <a:gd name="T65" fmla="*/ 0 h 1131"/>
                    <a:gd name="T66" fmla="*/ 1 w 142"/>
                    <a:gd name="T67" fmla="*/ 0 h 1131"/>
                    <a:gd name="T68" fmla="*/ 1 w 142"/>
                    <a:gd name="T69" fmla="*/ 0 h 1131"/>
                    <a:gd name="T70" fmla="*/ 1 w 142"/>
                    <a:gd name="T71" fmla="*/ 0 h 1131"/>
                    <a:gd name="T72" fmla="*/ 1 w 142"/>
                    <a:gd name="T73" fmla="*/ 0 h 1131"/>
                    <a:gd name="T74" fmla="*/ 1 w 142"/>
                    <a:gd name="T75" fmla="*/ 0 h 1131"/>
                    <a:gd name="T76" fmla="*/ 1 w 142"/>
                    <a:gd name="T77" fmla="*/ 0 h 1131"/>
                    <a:gd name="T78" fmla="*/ 1 w 142"/>
                    <a:gd name="T79" fmla="*/ 0 h 1131"/>
                    <a:gd name="T80" fmla="*/ 1 w 142"/>
                    <a:gd name="T81" fmla="*/ 0 h 1131"/>
                    <a:gd name="T82" fmla="*/ 1 w 142"/>
                    <a:gd name="T83" fmla="*/ 0 h 1131"/>
                    <a:gd name="T84" fmla="*/ 1 w 142"/>
                    <a:gd name="T85" fmla="*/ 0 h 1131"/>
                    <a:gd name="T86" fmla="*/ 1 w 142"/>
                    <a:gd name="T87" fmla="*/ 0 h 1131"/>
                    <a:gd name="T88" fmla="*/ 1 w 142"/>
                    <a:gd name="T89" fmla="*/ 0 h 1131"/>
                    <a:gd name="T90" fmla="*/ 1 w 142"/>
                    <a:gd name="T91" fmla="*/ 0 h 1131"/>
                    <a:gd name="T92" fmla="*/ 1 w 142"/>
                    <a:gd name="T93" fmla="*/ 0 h 1131"/>
                    <a:gd name="T94" fmla="*/ 1 w 142"/>
                    <a:gd name="T95" fmla="*/ 0 h 1131"/>
                    <a:gd name="T96" fmla="*/ 1 w 142"/>
                    <a:gd name="T97" fmla="*/ 0 h 1131"/>
                    <a:gd name="T98" fmla="*/ 1 w 142"/>
                    <a:gd name="T99" fmla="*/ 0 h 1131"/>
                    <a:gd name="T100" fmla="*/ 1 w 142"/>
                    <a:gd name="T101" fmla="*/ 0 h 1131"/>
                    <a:gd name="T102" fmla="*/ 1 w 142"/>
                    <a:gd name="T103" fmla="*/ 0 h 113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2"/>
                    <a:gd name="T157" fmla="*/ 0 h 1131"/>
                    <a:gd name="T158" fmla="*/ 142 w 142"/>
                    <a:gd name="T159" fmla="*/ 1131 h 113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2" h="1131">
                      <a:moveTo>
                        <a:pt x="70" y="32"/>
                      </a:moveTo>
                      <a:lnTo>
                        <a:pt x="70" y="36"/>
                      </a:lnTo>
                      <a:lnTo>
                        <a:pt x="78" y="45"/>
                      </a:lnTo>
                      <a:lnTo>
                        <a:pt x="83" y="62"/>
                      </a:lnTo>
                      <a:lnTo>
                        <a:pt x="95" y="89"/>
                      </a:lnTo>
                      <a:lnTo>
                        <a:pt x="104" y="121"/>
                      </a:lnTo>
                      <a:lnTo>
                        <a:pt x="116" y="163"/>
                      </a:lnTo>
                      <a:lnTo>
                        <a:pt x="127" y="214"/>
                      </a:lnTo>
                      <a:lnTo>
                        <a:pt x="137" y="275"/>
                      </a:lnTo>
                      <a:lnTo>
                        <a:pt x="140" y="344"/>
                      </a:lnTo>
                      <a:lnTo>
                        <a:pt x="142" y="422"/>
                      </a:lnTo>
                      <a:lnTo>
                        <a:pt x="138" y="511"/>
                      </a:lnTo>
                      <a:lnTo>
                        <a:pt x="131" y="612"/>
                      </a:lnTo>
                      <a:lnTo>
                        <a:pt x="114" y="720"/>
                      </a:lnTo>
                      <a:lnTo>
                        <a:pt x="93" y="842"/>
                      </a:lnTo>
                      <a:lnTo>
                        <a:pt x="61" y="973"/>
                      </a:lnTo>
                      <a:lnTo>
                        <a:pt x="21" y="1119"/>
                      </a:lnTo>
                      <a:lnTo>
                        <a:pt x="17" y="1125"/>
                      </a:lnTo>
                      <a:lnTo>
                        <a:pt x="11" y="1131"/>
                      </a:lnTo>
                      <a:lnTo>
                        <a:pt x="7" y="1127"/>
                      </a:lnTo>
                      <a:lnTo>
                        <a:pt x="3" y="1119"/>
                      </a:lnTo>
                      <a:lnTo>
                        <a:pt x="2" y="1113"/>
                      </a:lnTo>
                      <a:lnTo>
                        <a:pt x="0" y="1104"/>
                      </a:lnTo>
                      <a:lnTo>
                        <a:pt x="0" y="1093"/>
                      </a:lnTo>
                      <a:lnTo>
                        <a:pt x="0" y="1081"/>
                      </a:lnTo>
                      <a:lnTo>
                        <a:pt x="0" y="1060"/>
                      </a:lnTo>
                      <a:lnTo>
                        <a:pt x="3" y="1030"/>
                      </a:lnTo>
                      <a:lnTo>
                        <a:pt x="11" y="990"/>
                      </a:lnTo>
                      <a:lnTo>
                        <a:pt x="21" y="940"/>
                      </a:lnTo>
                      <a:lnTo>
                        <a:pt x="32" y="883"/>
                      </a:lnTo>
                      <a:lnTo>
                        <a:pt x="43" y="821"/>
                      </a:lnTo>
                      <a:lnTo>
                        <a:pt x="55" y="752"/>
                      </a:lnTo>
                      <a:lnTo>
                        <a:pt x="64" y="682"/>
                      </a:lnTo>
                      <a:lnTo>
                        <a:pt x="72" y="604"/>
                      </a:lnTo>
                      <a:lnTo>
                        <a:pt x="78" y="524"/>
                      </a:lnTo>
                      <a:lnTo>
                        <a:pt x="78" y="441"/>
                      </a:lnTo>
                      <a:lnTo>
                        <a:pt x="78" y="359"/>
                      </a:lnTo>
                      <a:lnTo>
                        <a:pt x="66" y="273"/>
                      </a:lnTo>
                      <a:lnTo>
                        <a:pt x="55" y="190"/>
                      </a:lnTo>
                      <a:lnTo>
                        <a:pt x="34" y="106"/>
                      </a:lnTo>
                      <a:lnTo>
                        <a:pt x="7" y="26"/>
                      </a:lnTo>
                      <a:lnTo>
                        <a:pt x="7" y="24"/>
                      </a:lnTo>
                      <a:lnTo>
                        <a:pt x="9" y="17"/>
                      </a:lnTo>
                      <a:lnTo>
                        <a:pt x="15" y="9"/>
                      </a:lnTo>
                      <a:lnTo>
                        <a:pt x="21" y="3"/>
                      </a:lnTo>
                      <a:lnTo>
                        <a:pt x="28" y="0"/>
                      </a:lnTo>
                      <a:lnTo>
                        <a:pt x="40" y="3"/>
                      </a:lnTo>
                      <a:lnTo>
                        <a:pt x="45" y="5"/>
                      </a:lnTo>
                      <a:lnTo>
                        <a:pt x="53" y="11"/>
                      </a:lnTo>
                      <a:lnTo>
                        <a:pt x="61" y="21"/>
                      </a:lnTo>
                      <a:lnTo>
                        <a:pt x="70" y="32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Freeform 20"/>
                <p:cNvSpPr>
                  <a:spLocks/>
                </p:cNvSpPr>
                <p:nvPr/>
              </p:nvSpPr>
              <p:spPr bwMode="auto">
                <a:xfrm>
                  <a:off x="4913" y="2495"/>
                  <a:ext cx="110" cy="479"/>
                </a:xfrm>
                <a:custGeom>
                  <a:avLst/>
                  <a:gdLst>
                    <a:gd name="T0" fmla="*/ 0 w 221"/>
                    <a:gd name="T1" fmla="*/ 0 h 960"/>
                    <a:gd name="T2" fmla="*/ 0 w 221"/>
                    <a:gd name="T3" fmla="*/ 0 h 960"/>
                    <a:gd name="T4" fmla="*/ 0 w 221"/>
                    <a:gd name="T5" fmla="*/ 0 h 960"/>
                    <a:gd name="T6" fmla="*/ 0 w 221"/>
                    <a:gd name="T7" fmla="*/ 0 h 960"/>
                    <a:gd name="T8" fmla="*/ 0 w 221"/>
                    <a:gd name="T9" fmla="*/ 0 h 960"/>
                    <a:gd name="T10" fmla="*/ 0 w 221"/>
                    <a:gd name="T11" fmla="*/ 0 h 960"/>
                    <a:gd name="T12" fmla="*/ 0 w 221"/>
                    <a:gd name="T13" fmla="*/ 0 h 960"/>
                    <a:gd name="T14" fmla="*/ 0 w 221"/>
                    <a:gd name="T15" fmla="*/ 0 h 960"/>
                    <a:gd name="T16" fmla="*/ 0 w 221"/>
                    <a:gd name="T17" fmla="*/ 0 h 960"/>
                    <a:gd name="T18" fmla="*/ 0 w 221"/>
                    <a:gd name="T19" fmla="*/ 0 h 960"/>
                    <a:gd name="T20" fmla="*/ 0 w 221"/>
                    <a:gd name="T21" fmla="*/ 0 h 960"/>
                    <a:gd name="T22" fmla="*/ 0 w 221"/>
                    <a:gd name="T23" fmla="*/ 0 h 960"/>
                    <a:gd name="T24" fmla="*/ 0 w 221"/>
                    <a:gd name="T25" fmla="*/ 0 h 960"/>
                    <a:gd name="T26" fmla="*/ 0 w 221"/>
                    <a:gd name="T27" fmla="*/ 0 h 960"/>
                    <a:gd name="T28" fmla="*/ 0 w 221"/>
                    <a:gd name="T29" fmla="*/ 0 h 960"/>
                    <a:gd name="T30" fmla="*/ 0 w 221"/>
                    <a:gd name="T31" fmla="*/ 0 h 960"/>
                    <a:gd name="T32" fmla="*/ 0 w 221"/>
                    <a:gd name="T33" fmla="*/ 0 h 960"/>
                    <a:gd name="T34" fmla="*/ 0 w 221"/>
                    <a:gd name="T35" fmla="*/ 0 h 960"/>
                    <a:gd name="T36" fmla="*/ 0 w 221"/>
                    <a:gd name="T37" fmla="*/ 0 h 960"/>
                    <a:gd name="T38" fmla="*/ 0 w 221"/>
                    <a:gd name="T39" fmla="*/ 0 h 960"/>
                    <a:gd name="T40" fmla="*/ 0 w 221"/>
                    <a:gd name="T41" fmla="*/ 0 h 960"/>
                    <a:gd name="T42" fmla="*/ 0 w 221"/>
                    <a:gd name="T43" fmla="*/ 0 h 960"/>
                    <a:gd name="T44" fmla="*/ 0 w 221"/>
                    <a:gd name="T45" fmla="*/ 0 h 960"/>
                    <a:gd name="T46" fmla="*/ 0 w 221"/>
                    <a:gd name="T47" fmla="*/ 0 h 960"/>
                    <a:gd name="T48" fmla="*/ 0 w 221"/>
                    <a:gd name="T49" fmla="*/ 0 h 960"/>
                    <a:gd name="T50" fmla="*/ 0 w 221"/>
                    <a:gd name="T51" fmla="*/ 0 h 960"/>
                    <a:gd name="T52" fmla="*/ 0 w 221"/>
                    <a:gd name="T53" fmla="*/ 0 h 960"/>
                    <a:gd name="T54" fmla="*/ 0 w 221"/>
                    <a:gd name="T55" fmla="*/ 0 h 960"/>
                    <a:gd name="T56" fmla="*/ 0 w 221"/>
                    <a:gd name="T57" fmla="*/ 0 h 960"/>
                    <a:gd name="T58" fmla="*/ 0 w 221"/>
                    <a:gd name="T59" fmla="*/ 0 h 960"/>
                    <a:gd name="T60" fmla="*/ 0 w 221"/>
                    <a:gd name="T61" fmla="*/ 0 h 960"/>
                    <a:gd name="T62" fmla="*/ 0 w 221"/>
                    <a:gd name="T63" fmla="*/ 0 h 960"/>
                    <a:gd name="T64" fmla="*/ 0 w 221"/>
                    <a:gd name="T65" fmla="*/ 0 h 960"/>
                    <a:gd name="T66" fmla="*/ 0 w 221"/>
                    <a:gd name="T67" fmla="*/ 0 h 960"/>
                    <a:gd name="T68" fmla="*/ 0 w 221"/>
                    <a:gd name="T69" fmla="*/ 0 h 960"/>
                    <a:gd name="T70" fmla="*/ 0 w 221"/>
                    <a:gd name="T71" fmla="*/ 0 h 96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1"/>
                    <a:gd name="T109" fmla="*/ 0 h 960"/>
                    <a:gd name="T110" fmla="*/ 221 w 221"/>
                    <a:gd name="T111" fmla="*/ 960 h 96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1" h="960">
                      <a:moveTo>
                        <a:pt x="10" y="105"/>
                      </a:moveTo>
                      <a:lnTo>
                        <a:pt x="10" y="108"/>
                      </a:lnTo>
                      <a:lnTo>
                        <a:pt x="8" y="122"/>
                      </a:lnTo>
                      <a:lnTo>
                        <a:pt x="6" y="146"/>
                      </a:lnTo>
                      <a:lnTo>
                        <a:pt x="4" y="179"/>
                      </a:lnTo>
                      <a:lnTo>
                        <a:pt x="2" y="219"/>
                      </a:lnTo>
                      <a:lnTo>
                        <a:pt x="2" y="264"/>
                      </a:lnTo>
                      <a:lnTo>
                        <a:pt x="0" y="318"/>
                      </a:lnTo>
                      <a:lnTo>
                        <a:pt x="4" y="376"/>
                      </a:lnTo>
                      <a:lnTo>
                        <a:pt x="4" y="439"/>
                      </a:lnTo>
                      <a:lnTo>
                        <a:pt x="10" y="506"/>
                      </a:lnTo>
                      <a:lnTo>
                        <a:pt x="16" y="578"/>
                      </a:lnTo>
                      <a:lnTo>
                        <a:pt x="25" y="652"/>
                      </a:lnTo>
                      <a:lnTo>
                        <a:pt x="36" y="726"/>
                      </a:lnTo>
                      <a:lnTo>
                        <a:pt x="50" y="804"/>
                      </a:lnTo>
                      <a:lnTo>
                        <a:pt x="67" y="880"/>
                      </a:lnTo>
                      <a:lnTo>
                        <a:pt x="90" y="960"/>
                      </a:lnTo>
                      <a:lnTo>
                        <a:pt x="221" y="924"/>
                      </a:lnTo>
                      <a:lnTo>
                        <a:pt x="204" y="865"/>
                      </a:lnTo>
                      <a:lnTo>
                        <a:pt x="189" y="810"/>
                      </a:lnTo>
                      <a:lnTo>
                        <a:pt x="173" y="759"/>
                      </a:lnTo>
                      <a:lnTo>
                        <a:pt x="162" y="707"/>
                      </a:lnTo>
                      <a:lnTo>
                        <a:pt x="149" y="656"/>
                      </a:lnTo>
                      <a:lnTo>
                        <a:pt x="139" y="606"/>
                      </a:lnTo>
                      <a:lnTo>
                        <a:pt x="128" y="557"/>
                      </a:lnTo>
                      <a:lnTo>
                        <a:pt x="122" y="506"/>
                      </a:lnTo>
                      <a:lnTo>
                        <a:pt x="116" y="454"/>
                      </a:lnTo>
                      <a:lnTo>
                        <a:pt x="112" y="399"/>
                      </a:lnTo>
                      <a:lnTo>
                        <a:pt x="111" y="342"/>
                      </a:lnTo>
                      <a:lnTo>
                        <a:pt x="111" y="283"/>
                      </a:lnTo>
                      <a:lnTo>
                        <a:pt x="111" y="219"/>
                      </a:lnTo>
                      <a:lnTo>
                        <a:pt x="114" y="150"/>
                      </a:lnTo>
                      <a:lnTo>
                        <a:pt x="118" y="76"/>
                      </a:lnTo>
                      <a:lnTo>
                        <a:pt x="128" y="0"/>
                      </a:lnTo>
                      <a:lnTo>
                        <a:pt x="10" y="105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1" name="Freeform 21"/>
                <p:cNvSpPr>
                  <a:spLocks/>
                </p:cNvSpPr>
                <p:nvPr/>
              </p:nvSpPr>
              <p:spPr bwMode="auto">
                <a:xfrm>
                  <a:off x="5156" y="2254"/>
                  <a:ext cx="181" cy="698"/>
                </a:xfrm>
                <a:custGeom>
                  <a:avLst/>
                  <a:gdLst>
                    <a:gd name="T0" fmla="*/ 1 w 361"/>
                    <a:gd name="T1" fmla="*/ 1 h 1395"/>
                    <a:gd name="T2" fmla="*/ 1 w 361"/>
                    <a:gd name="T3" fmla="*/ 1 h 1395"/>
                    <a:gd name="T4" fmla="*/ 1 w 361"/>
                    <a:gd name="T5" fmla="*/ 1 h 1395"/>
                    <a:gd name="T6" fmla="*/ 1 w 361"/>
                    <a:gd name="T7" fmla="*/ 1 h 1395"/>
                    <a:gd name="T8" fmla="*/ 1 w 361"/>
                    <a:gd name="T9" fmla="*/ 1 h 1395"/>
                    <a:gd name="T10" fmla="*/ 1 w 361"/>
                    <a:gd name="T11" fmla="*/ 1 h 1395"/>
                    <a:gd name="T12" fmla="*/ 1 w 361"/>
                    <a:gd name="T13" fmla="*/ 1 h 1395"/>
                    <a:gd name="T14" fmla="*/ 1 w 361"/>
                    <a:gd name="T15" fmla="*/ 1 h 1395"/>
                    <a:gd name="T16" fmla="*/ 1 w 361"/>
                    <a:gd name="T17" fmla="*/ 1 h 1395"/>
                    <a:gd name="T18" fmla="*/ 1 w 361"/>
                    <a:gd name="T19" fmla="*/ 1 h 1395"/>
                    <a:gd name="T20" fmla="*/ 1 w 361"/>
                    <a:gd name="T21" fmla="*/ 1 h 1395"/>
                    <a:gd name="T22" fmla="*/ 1 w 361"/>
                    <a:gd name="T23" fmla="*/ 1 h 1395"/>
                    <a:gd name="T24" fmla="*/ 1 w 361"/>
                    <a:gd name="T25" fmla="*/ 1 h 1395"/>
                    <a:gd name="T26" fmla="*/ 1 w 361"/>
                    <a:gd name="T27" fmla="*/ 1 h 1395"/>
                    <a:gd name="T28" fmla="*/ 1 w 361"/>
                    <a:gd name="T29" fmla="*/ 1 h 1395"/>
                    <a:gd name="T30" fmla="*/ 1 w 361"/>
                    <a:gd name="T31" fmla="*/ 1 h 1395"/>
                    <a:gd name="T32" fmla="*/ 0 w 361"/>
                    <a:gd name="T33" fmla="*/ 1 h 1395"/>
                    <a:gd name="T34" fmla="*/ 1 w 361"/>
                    <a:gd name="T35" fmla="*/ 1 h 1395"/>
                    <a:gd name="T36" fmla="*/ 1 w 361"/>
                    <a:gd name="T37" fmla="*/ 1 h 1395"/>
                    <a:gd name="T38" fmla="*/ 1 w 361"/>
                    <a:gd name="T39" fmla="*/ 1 h 1395"/>
                    <a:gd name="T40" fmla="*/ 1 w 361"/>
                    <a:gd name="T41" fmla="*/ 1 h 1395"/>
                    <a:gd name="T42" fmla="*/ 1 w 361"/>
                    <a:gd name="T43" fmla="*/ 1 h 1395"/>
                    <a:gd name="T44" fmla="*/ 1 w 361"/>
                    <a:gd name="T45" fmla="*/ 1 h 1395"/>
                    <a:gd name="T46" fmla="*/ 1 w 361"/>
                    <a:gd name="T47" fmla="*/ 1 h 1395"/>
                    <a:gd name="T48" fmla="*/ 1 w 361"/>
                    <a:gd name="T49" fmla="*/ 1 h 1395"/>
                    <a:gd name="T50" fmla="*/ 1 w 361"/>
                    <a:gd name="T51" fmla="*/ 1 h 1395"/>
                    <a:gd name="T52" fmla="*/ 1 w 361"/>
                    <a:gd name="T53" fmla="*/ 1 h 1395"/>
                    <a:gd name="T54" fmla="*/ 1 w 361"/>
                    <a:gd name="T55" fmla="*/ 1 h 1395"/>
                    <a:gd name="T56" fmla="*/ 1 w 361"/>
                    <a:gd name="T57" fmla="*/ 1 h 1395"/>
                    <a:gd name="T58" fmla="*/ 1 w 361"/>
                    <a:gd name="T59" fmla="*/ 1 h 1395"/>
                    <a:gd name="T60" fmla="*/ 1 w 361"/>
                    <a:gd name="T61" fmla="*/ 1 h 1395"/>
                    <a:gd name="T62" fmla="*/ 1 w 361"/>
                    <a:gd name="T63" fmla="*/ 1 h 1395"/>
                    <a:gd name="T64" fmla="*/ 1 w 361"/>
                    <a:gd name="T65" fmla="*/ 1 h 1395"/>
                    <a:gd name="T66" fmla="*/ 1 w 361"/>
                    <a:gd name="T67" fmla="*/ 0 h 1395"/>
                    <a:gd name="T68" fmla="*/ 1 w 361"/>
                    <a:gd name="T69" fmla="*/ 1 h 1395"/>
                    <a:gd name="T70" fmla="*/ 1 w 361"/>
                    <a:gd name="T71" fmla="*/ 1 h 13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61"/>
                    <a:gd name="T109" fmla="*/ 0 h 1395"/>
                    <a:gd name="T110" fmla="*/ 361 w 361"/>
                    <a:gd name="T111" fmla="*/ 1395 h 13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61" h="1395">
                      <a:moveTo>
                        <a:pt x="70" y="63"/>
                      </a:moveTo>
                      <a:lnTo>
                        <a:pt x="72" y="69"/>
                      </a:lnTo>
                      <a:lnTo>
                        <a:pt x="82" y="86"/>
                      </a:lnTo>
                      <a:lnTo>
                        <a:pt x="95" y="118"/>
                      </a:lnTo>
                      <a:lnTo>
                        <a:pt x="112" y="162"/>
                      </a:lnTo>
                      <a:lnTo>
                        <a:pt x="129" y="215"/>
                      </a:lnTo>
                      <a:lnTo>
                        <a:pt x="146" y="278"/>
                      </a:lnTo>
                      <a:lnTo>
                        <a:pt x="161" y="352"/>
                      </a:lnTo>
                      <a:lnTo>
                        <a:pt x="175" y="437"/>
                      </a:lnTo>
                      <a:lnTo>
                        <a:pt x="182" y="531"/>
                      </a:lnTo>
                      <a:lnTo>
                        <a:pt x="184" y="631"/>
                      </a:lnTo>
                      <a:lnTo>
                        <a:pt x="180" y="738"/>
                      </a:lnTo>
                      <a:lnTo>
                        <a:pt x="167" y="854"/>
                      </a:lnTo>
                      <a:lnTo>
                        <a:pt x="144" y="975"/>
                      </a:lnTo>
                      <a:lnTo>
                        <a:pt x="110" y="1105"/>
                      </a:lnTo>
                      <a:lnTo>
                        <a:pt x="63" y="1236"/>
                      </a:lnTo>
                      <a:lnTo>
                        <a:pt x="0" y="1374"/>
                      </a:lnTo>
                      <a:lnTo>
                        <a:pt x="131" y="1395"/>
                      </a:lnTo>
                      <a:lnTo>
                        <a:pt x="135" y="1386"/>
                      </a:lnTo>
                      <a:lnTo>
                        <a:pt x="152" y="1359"/>
                      </a:lnTo>
                      <a:lnTo>
                        <a:pt x="175" y="1319"/>
                      </a:lnTo>
                      <a:lnTo>
                        <a:pt x="201" y="1266"/>
                      </a:lnTo>
                      <a:lnTo>
                        <a:pt x="234" y="1200"/>
                      </a:lnTo>
                      <a:lnTo>
                        <a:pt x="266" y="1122"/>
                      </a:lnTo>
                      <a:lnTo>
                        <a:pt x="296" y="1032"/>
                      </a:lnTo>
                      <a:lnTo>
                        <a:pt x="325" y="937"/>
                      </a:lnTo>
                      <a:lnTo>
                        <a:pt x="344" y="831"/>
                      </a:lnTo>
                      <a:lnTo>
                        <a:pt x="359" y="723"/>
                      </a:lnTo>
                      <a:lnTo>
                        <a:pt x="361" y="607"/>
                      </a:lnTo>
                      <a:lnTo>
                        <a:pt x="353" y="489"/>
                      </a:lnTo>
                      <a:lnTo>
                        <a:pt x="329" y="367"/>
                      </a:lnTo>
                      <a:lnTo>
                        <a:pt x="287" y="244"/>
                      </a:lnTo>
                      <a:lnTo>
                        <a:pt x="228" y="120"/>
                      </a:lnTo>
                      <a:lnTo>
                        <a:pt x="146" y="0"/>
                      </a:lnTo>
                      <a:lnTo>
                        <a:pt x="70" y="6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Freeform 22"/>
                <p:cNvSpPr>
                  <a:spLocks/>
                </p:cNvSpPr>
                <p:nvPr/>
              </p:nvSpPr>
              <p:spPr bwMode="auto">
                <a:xfrm>
                  <a:off x="5057" y="2934"/>
                  <a:ext cx="279" cy="56"/>
                </a:xfrm>
                <a:custGeom>
                  <a:avLst/>
                  <a:gdLst>
                    <a:gd name="T0" fmla="*/ 0 w 559"/>
                    <a:gd name="T1" fmla="*/ 1 h 112"/>
                    <a:gd name="T2" fmla="*/ 0 w 559"/>
                    <a:gd name="T3" fmla="*/ 0 h 112"/>
                    <a:gd name="T4" fmla="*/ 0 w 559"/>
                    <a:gd name="T5" fmla="*/ 1 h 112"/>
                    <a:gd name="T6" fmla="*/ 0 w 559"/>
                    <a:gd name="T7" fmla="*/ 1 h 112"/>
                    <a:gd name="T8" fmla="*/ 0 w 559"/>
                    <a:gd name="T9" fmla="*/ 1 h 112"/>
                    <a:gd name="T10" fmla="*/ 0 w 559"/>
                    <a:gd name="T11" fmla="*/ 1 h 1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9"/>
                    <a:gd name="T19" fmla="*/ 0 h 112"/>
                    <a:gd name="T20" fmla="*/ 559 w 559"/>
                    <a:gd name="T21" fmla="*/ 112 h 1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9" h="112">
                      <a:moveTo>
                        <a:pt x="0" y="15"/>
                      </a:moveTo>
                      <a:lnTo>
                        <a:pt x="401" y="0"/>
                      </a:lnTo>
                      <a:lnTo>
                        <a:pt x="559" y="55"/>
                      </a:lnTo>
                      <a:lnTo>
                        <a:pt x="35" y="1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Freeform 23"/>
                <p:cNvSpPr>
                  <a:spLocks/>
                </p:cNvSpPr>
                <p:nvPr/>
              </p:nvSpPr>
              <p:spPr bwMode="auto">
                <a:xfrm>
                  <a:off x="5080" y="2539"/>
                  <a:ext cx="59" cy="439"/>
                </a:xfrm>
                <a:custGeom>
                  <a:avLst/>
                  <a:gdLst>
                    <a:gd name="T0" fmla="*/ 1 w 118"/>
                    <a:gd name="T1" fmla="*/ 0 h 879"/>
                    <a:gd name="T2" fmla="*/ 1 w 118"/>
                    <a:gd name="T3" fmla="*/ 0 h 879"/>
                    <a:gd name="T4" fmla="*/ 1 w 118"/>
                    <a:gd name="T5" fmla="*/ 0 h 879"/>
                    <a:gd name="T6" fmla="*/ 1 w 118"/>
                    <a:gd name="T7" fmla="*/ 0 h 879"/>
                    <a:gd name="T8" fmla="*/ 1 w 118"/>
                    <a:gd name="T9" fmla="*/ 0 h 879"/>
                    <a:gd name="T10" fmla="*/ 1 w 118"/>
                    <a:gd name="T11" fmla="*/ 0 h 879"/>
                    <a:gd name="T12" fmla="*/ 1 w 118"/>
                    <a:gd name="T13" fmla="*/ 0 h 879"/>
                    <a:gd name="T14" fmla="*/ 1 w 118"/>
                    <a:gd name="T15" fmla="*/ 0 h 879"/>
                    <a:gd name="T16" fmla="*/ 1 w 118"/>
                    <a:gd name="T17" fmla="*/ 0 h 879"/>
                    <a:gd name="T18" fmla="*/ 1 w 118"/>
                    <a:gd name="T19" fmla="*/ 0 h 879"/>
                    <a:gd name="T20" fmla="*/ 1 w 118"/>
                    <a:gd name="T21" fmla="*/ 0 h 879"/>
                    <a:gd name="T22" fmla="*/ 1 w 118"/>
                    <a:gd name="T23" fmla="*/ 0 h 879"/>
                    <a:gd name="T24" fmla="*/ 1 w 118"/>
                    <a:gd name="T25" fmla="*/ 0 h 879"/>
                    <a:gd name="T26" fmla="*/ 1 w 118"/>
                    <a:gd name="T27" fmla="*/ 0 h 879"/>
                    <a:gd name="T28" fmla="*/ 1 w 118"/>
                    <a:gd name="T29" fmla="*/ 0 h 879"/>
                    <a:gd name="T30" fmla="*/ 1 w 118"/>
                    <a:gd name="T31" fmla="*/ 0 h 879"/>
                    <a:gd name="T32" fmla="*/ 1 w 118"/>
                    <a:gd name="T33" fmla="*/ 0 h 879"/>
                    <a:gd name="T34" fmla="*/ 1 w 118"/>
                    <a:gd name="T35" fmla="*/ 0 h 879"/>
                    <a:gd name="T36" fmla="*/ 1 w 118"/>
                    <a:gd name="T37" fmla="*/ 0 h 879"/>
                    <a:gd name="T38" fmla="*/ 1 w 118"/>
                    <a:gd name="T39" fmla="*/ 0 h 879"/>
                    <a:gd name="T40" fmla="*/ 1 w 118"/>
                    <a:gd name="T41" fmla="*/ 0 h 879"/>
                    <a:gd name="T42" fmla="*/ 1 w 118"/>
                    <a:gd name="T43" fmla="*/ 0 h 879"/>
                    <a:gd name="T44" fmla="*/ 1 w 118"/>
                    <a:gd name="T45" fmla="*/ 0 h 879"/>
                    <a:gd name="T46" fmla="*/ 1 w 118"/>
                    <a:gd name="T47" fmla="*/ 0 h 879"/>
                    <a:gd name="T48" fmla="*/ 1 w 118"/>
                    <a:gd name="T49" fmla="*/ 0 h 879"/>
                    <a:gd name="T50" fmla="*/ 1 w 118"/>
                    <a:gd name="T51" fmla="*/ 0 h 879"/>
                    <a:gd name="T52" fmla="*/ 1 w 118"/>
                    <a:gd name="T53" fmla="*/ 0 h 879"/>
                    <a:gd name="T54" fmla="*/ 1 w 118"/>
                    <a:gd name="T55" fmla="*/ 0 h 879"/>
                    <a:gd name="T56" fmla="*/ 1 w 118"/>
                    <a:gd name="T57" fmla="*/ 0 h 879"/>
                    <a:gd name="T58" fmla="*/ 1 w 118"/>
                    <a:gd name="T59" fmla="*/ 0 h 879"/>
                    <a:gd name="T60" fmla="*/ 1 w 118"/>
                    <a:gd name="T61" fmla="*/ 0 h 879"/>
                    <a:gd name="T62" fmla="*/ 1 w 118"/>
                    <a:gd name="T63" fmla="*/ 0 h 879"/>
                    <a:gd name="T64" fmla="*/ 1 w 118"/>
                    <a:gd name="T65" fmla="*/ 0 h 879"/>
                    <a:gd name="T66" fmla="*/ 1 w 118"/>
                    <a:gd name="T67" fmla="*/ 0 h 879"/>
                    <a:gd name="T68" fmla="*/ 1 w 118"/>
                    <a:gd name="T69" fmla="*/ 0 h 879"/>
                    <a:gd name="T70" fmla="*/ 0 w 118"/>
                    <a:gd name="T71" fmla="*/ 0 h 879"/>
                    <a:gd name="T72" fmla="*/ 0 w 118"/>
                    <a:gd name="T73" fmla="*/ 0 h 879"/>
                    <a:gd name="T74" fmla="*/ 0 w 118"/>
                    <a:gd name="T75" fmla="*/ 0 h 879"/>
                    <a:gd name="T76" fmla="*/ 0 w 118"/>
                    <a:gd name="T77" fmla="*/ 0 h 879"/>
                    <a:gd name="T78" fmla="*/ 0 w 118"/>
                    <a:gd name="T79" fmla="*/ 0 h 879"/>
                    <a:gd name="T80" fmla="*/ 1 w 118"/>
                    <a:gd name="T81" fmla="*/ 0 h 879"/>
                    <a:gd name="T82" fmla="*/ 1 w 118"/>
                    <a:gd name="T83" fmla="*/ 0 h 879"/>
                    <a:gd name="T84" fmla="*/ 1 w 118"/>
                    <a:gd name="T85" fmla="*/ 0 h 879"/>
                    <a:gd name="T86" fmla="*/ 1 w 118"/>
                    <a:gd name="T87" fmla="*/ 0 h 879"/>
                    <a:gd name="T88" fmla="*/ 1 w 118"/>
                    <a:gd name="T89" fmla="*/ 0 h 879"/>
                    <a:gd name="T90" fmla="*/ 1 w 118"/>
                    <a:gd name="T91" fmla="*/ 0 h 879"/>
                    <a:gd name="T92" fmla="*/ 1 w 118"/>
                    <a:gd name="T93" fmla="*/ 0 h 879"/>
                    <a:gd name="T94" fmla="*/ 1 w 118"/>
                    <a:gd name="T95" fmla="*/ 0 h 879"/>
                    <a:gd name="T96" fmla="*/ 1 w 118"/>
                    <a:gd name="T97" fmla="*/ 0 h 879"/>
                    <a:gd name="T98" fmla="*/ 1 w 118"/>
                    <a:gd name="T99" fmla="*/ 0 h 879"/>
                    <a:gd name="T100" fmla="*/ 1 w 118"/>
                    <a:gd name="T101" fmla="*/ 0 h 87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8"/>
                    <a:gd name="T154" fmla="*/ 0 h 879"/>
                    <a:gd name="T155" fmla="*/ 118 w 118"/>
                    <a:gd name="T156" fmla="*/ 879 h 87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8" h="879">
                      <a:moveTo>
                        <a:pt x="118" y="816"/>
                      </a:moveTo>
                      <a:lnTo>
                        <a:pt x="118" y="810"/>
                      </a:lnTo>
                      <a:lnTo>
                        <a:pt x="118" y="793"/>
                      </a:lnTo>
                      <a:lnTo>
                        <a:pt x="116" y="770"/>
                      </a:lnTo>
                      <a:lnTo>
                        <a:pt x="116" y="736"/>
                      </a:lnTo>
                      <a:lnTo>
                        <a:pt x="114" y="696"/>
                      </a:lnTo>
                      <a:lnTo>
                        <a:pt x="114" y="652"/>
                      </a:lnTo>
                      <a:lnTo>
                        <a:pt x="114" y="601"/>
                      </a:lnTo>
                      <a:lnTo>
                        <a:pt x="114" y="550"/>
                      </a:lnTo>
                      <a:lnTo>
                        <a:pt x="112" y="491"/>
                      </a:lnTo>
                      <a:lnTo>
                        <a:pt x="112" y="434"/>
                      </a:lnTo>
                      <a:lnTo>
                        <a:pt x="110" y="377"/>
                      </a:lnTo>
                      <a:lnTo>
                        <a:pt x="110" y="320"/>
                      </a:lnTo>
                      <a:lnTo>
                        <a:pt x="110" y="263"/>
                      </a:lnTo>
                      <a:lnTo>
                        <a:pt x="110" y="211"/>
                      </a:lnTo>
                      <a:lnTo>
                        <a:pt x="110" y="162"/>
                      </a:lnTo>
                      <a:lnTo>
                        <a:pt x="110" y="120"/>
                      </a:lnTo>
                      <a:lnTo>
                        <a:pt x="108" y="107"/>
                      </a:lnTo>
                      <a:lnTo>
                        <a:pt x="106" y="96"/>
                      </a:lnTo>
                      <a:lnTo>
                        <a:pt x="102" y="78"/>
                      </a:lnTo>
                      <a:lnTo>
                        <a:pt x="97" y="65"/>
                      </a:lnTo>
                      <a:lnTo>
                        <a:pt x="89" y="50"/>
                      </a:lnTo>
                      <a:lnTo>
                        <a:pt x="85" y="35"/>
                      </a:lnTo>
                      <a:lnTo>
                        <a:pt x="78" y="21"/>
                      </a:lnTo>
                      <a:lnTo>
                        <a:pt x="70" y="14"/>
                      </a:lnTo>
                      <a:lnTo>
                        <a:pt x="63" y="4"/>
                      </a:lnTo>
                      <a:lnTo>
                        <a:pt x="53" y="0"/>
                      </a:lnTo>
                      <a:lnTo>
                        <a:pt x="45" y="0"/>
                      </a:lnTo>
                      <a:lnTo>
                        <a:pt x="38" y="8"/>
                      </a:lnTo>
                      <a:lnTo>
                        <a:pt x="28" y="18"/>
                      </a:lnTo>
                      <a:lnTo>
                        <a:pt x="23" y="35"/>
                      </a:lnTo>
                      <a:lnTo>
                        <a:pt x="17" y="59"/>
                      </a:lnTo>
                      <a:lnTo>
                        <a:pt x="13" y="94"/>
                      </a:lnTo>
                      <a:lnTo>
                        <a:pt x="7" y="130"/>
                      </a:lnTo>
                      <a:lnTo>
                        <a:pt x="6" y="168"/>
                      </a:lnTo>
                      <a:lnTo>
                        <a:pt x="0" y="210"/>
                      </a:lnTo>
                      <a:lnTo>
                        <a:pt x="0" y="253"/>
                      </a:lnTo>
                      <a:lnTo>
                        <a:pt x="0" y="299"/>
                      </a:lnTo>
                      <a:lnTo>
                        <a:pt x="0" y="346"/>
                      </a:lnTo>
                      <a:lnTo>
                        <a:pt x="0" y="396"/>
                      </a:lnTo>
                      <a:lnTo>
                        <a:pt x="6" y="447"/>
                      </a:lnTo>
                      <a:lnTo>
                        <a:pt x="6" y="498"/>
                      </a:lnTo>
                      <a:lnTo>
                        <a:pt x="11" y="552"/>
                      </a:lnTo>
                      <a:lnTo>
                        <a:pt x="15" y="603"/>
                      </a:lnTo>
                      <a:lnTo>
                        <a:pt x="23" y="658"/>
                      </a:lnTo>
                      <a:lnTo>
                        <a:pt x="28" y="713"/>
                      </a:lnTo>
                      <a:lnTo>
                        <a:pt x="36" y="768"/>
                      </a:lnTo>
                      <a:lnTo>
                        <a:pt x="45" y="822"/>
                      </a:lnTo>
                      <a:lnTo>
                        <a:pt x="57" y="879"/>
                      </a:lnTo>
                      <a:lnTo>
                        <a:pt x="118" y="816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Freeform 24"/>
                <p:cNvSpPr>
                  <a:spLocks/>
                </p:cNvSpPr>
                <p:nvPr/>
              </p:nvSpPr>
              <p:spPr bwMode="auto">
                <a:xfrm>
                  <a:off x="5211" y="1947"/>
                  <a:ext cx="170" cy="158"/>
                </a:xfrm>
                <a:custGeom>
                  <a:avLst/>
                  <a:gdLst>
                    <a:gd name="T0" fmla="*/ 1 w 340"/>
                    <a:gd name="T1" fmla="*/ 0 h 316"/>
                    <a:gd name="T2" fmla="*/ 1 w 340"/>
                    <a:gd name="T3" fmla="*/ 0 h 316"/>
                    <a:gd name="T4" fmla="*/ 1 w 340"/>
                    <a:gd name="T5" fmla="*/ 0 h 316"/>
                    <a:gd name="T6" fmla="*/ 1 w 340"/>
                    <a:gd name="T7" fmla="*/ 0 h 316"/>
                    <a:gd name="T8" fmla="*/ 1 w 340"/>
                    <a:gd name="T9" fmla="*/ 0 h 316"/>
                    <a:gd name="T10" fmla="*/ 1 w 340"/>
                    <a:gd name="T11" fmla="*/ 1 h 316"/>
                    <a:gd name="T12" fmla="*/ 1 w 340"/>
                    <a:gd name="T13" fmla="*/ 1 h 316"/>
                    <a:gd name="T14" fmla="*/ 1 w 340"/>
                    <a:gd name="T15" fmla="*/ 1 h 316"/>
                    <a:gd name="T16" fmla="*/ 1 w 340"/>
                    <a:gd name="T17" fmla="*/ 1 h 316"/>
                    <a:gd name="T18" fmla="*/ 1 w 340"/>
                    <a:gd name="T19" fmla="*/ 1 h 316"/>
                    <a:gd name="T20" fmla="*/ 1 w 340"/>
                    <a:gd name="T21" fmla="*/ 1 h 316"/>
                    <a:gd name="T22" fmla="*/ 1 w 340"/>
                    <a:gd name="T23" fmla="*/ 1 h 316"/>
                    <a:gd name="T24" fmla="*/ 1 w 340"/>
                    <a:gd name="T25" fmla="*/ 1 h 316"/>
                    <a:gd name="T26" fmla="*/ 1 w 340"/>
                    <a:gd name="T27" fmla="*/ 1 h 316"/>
                    <a:gd name="T28" fmla="*/ 1 w 340"/>
                    <a:gd name="T29" fmla="*/ 1 h 316"/>
                    <a:gd name="T30" fmla="*/ 1 w 340"/>
                    <a:gd name="T31" fmla="*/ 1 h 316"/>
                    <a:gd name="T32" fmla="*/ 1 w 340"/>
                    <a:gd name="T33" fmla="*/ 1 h 316"/>
                    <a:gd name="T34" fmla="*/ 1 w 340"/>
                    <a:gd name="T35" fmla="*/ 1 h 316"/>
                    <a:gd name="T36" fmla="*/ 1 w 340"/>
                    <a:gd name="T37" fmla="*/ 1 h 316"/>
                    <a:gd name="T38" fmla="*/ 1 w 340"/>
                    <a:gd name="T39" fmla="*/ 1 h 316"/>
                    <a:gd name="T40" fmla="*/ 1 w 340"/>
                    <a:gd name="T41" fmla="*/ 1 h 316"/>
                    <a:gd name="T42" fmla="*/ 1 w 340"/>
                    <a:gd name="T43" fmla="*/ 1 h 316"/>
                    <a:gd name="T44" fmla="*/ 1 w 340"/>
                    <a:gd name="T45" fmla="*/ 1 h 316"/>
                    <a:gd name="T46" fmla="*/ 1 w 340"/>
                    <a:gd name="T47" fmla="*/ 1 h 316"/>
                    <a:gd name="T48" fmla="*/ 1 w 340"/>
                    <a:gd name="T49" fmla="*/ 1 h 316"/>
                    <a:gd name="T50" fmla="*/ 1 w 340"/>
                    <a:gd name="T51" fmla="*/ 1 h 316"/>
                    <a:gd name="T52" fmla="*/ 1 w 340"/>
                    <a:gd name="T53" fmla="*/ 1 h 316"/>
                    <a:gd name="T54" fmla="*/ 1 w 340"/>
                    <a:gd name="T55" fmla="*/ 1 h 316"/>
                    <a:gd name="T56" fmla="*/ 1 w 340"/>
                    <a:gd name="T57" fmla="*/ 1 h 316"/>
                    <a:gd name="T58" fmla="*/ 1 w 340"/>
                    <a:gd name="T59" fmla="*/ 1 h 316"/>
                    <a:gd name="T60" fmla="*/ 1 w 340"/>
                    <a:gd name="T61" fmla="*/ 1 h 316"/>
                    <a:gd name="T62" fmla="*/ 1 w 340"/>
                    <a:gd name="T63" fmla="*/ 1 h 316"/>
                    <a:gd name="T64" fmla="*/ 1 w 340"/>
                    <a:gd name="T65" fmla="*/ 1 h 316"/>
                    <a:gd name="T66" fmla="*/ 1 w 340"/>
                    <a:gd name="T67" fmla="*/ 1 h 316"/>
                    <a:gd name="T68" fmla="*/ 1 w 340"/>
                    <a:gd name="T69" fmla="*/ 1 h 316"/>
                    <a:gd name="T70" fmla="*/ 1 w 340"/>
                    <a:gd name="T71" fmla="*/ 1 h 316"/>
                    <a:gd name="T72" fmla="*/ 1 w 340"/>
                    <a:gd name="T73" fmla="*/ 1 h 316"/>
                    <a:gd name="T74" fmla="*/ 1 w 340"/>
                    <a:gd name="T75" fmla="*/ 1 h 316"/>
                    <a:gd name="T76" fmla="*/ 1 w 340"/>
                    <a:gd name="T77" fmla="*/ 1 h 316"/>
                    <a:gd name="T78" fmla="*/ 1 w 340"/>
                    <a:gd name="T79" fmla="*/ 1 h 316"/>
                    <a:gd name="T80" fmla="*/ 1 w 340"/>
                    <a:gd name="T81" fmla="*/ 1 h 316"/>
                    <a:gd name="T82" fmla="*/ 1 w 340"/>
                    <a:gd name="T83" fmla="*/ 1 h 316"/>
                    <a:gd name="T84" fmla="*/ 1 w 340"/>
                    <a:gd name="T85" fmla="*/ 1 h 316"/>
                    <a:gd name="T86" fmla="*/ 1 w 340"/>
                    <a:gd name="T87" fmla="*/ 1 h 316"/>
                    <a:gd name="T88" fmla="*/ 0 w 340"/>
                    <a:gd name="T89" fmla="*/ 1 h 316"/>
                    <a:gd name="T90" fmla="*/ 1 w 340"/>
                    <a:gd name="T91" fmla="*/ 1 h 316"/>
                    <a:gd name="T92" fmla="*/ 1 w 340"/>
                    <a:gd name="T93" fmla="*/ 1 h 316"/>
                    <a:gd name="T94" fmla="*/ 1 w 340"/>
                    <a:gd name="T95" fmla="*/ 1 h 316"/>
                    <a:gd name="T96" fmla="*/ 1 w 340"/>
                    <a:gd name="T97" fmla="*/ 0 h 316"/>
                    <a:gd name="T98" fmla="*/ 1 w 340"/>
                    <a:gd name="T99" fmla="*/ 0 h 316"/>
                    <a:gd name="T100" fmla="*/ 1 w 340"/>
                    <a:gd name="T101" fmla="*/ 0 h 31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40"/>
                    <a:gd name="T154" fmla="*/ 0 h 316"/>
                    <a:gd name="T155" fmla="*/ 340 w 340"/>
                    <a:gd name="T156" fmla="*/ 316 h 31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40" h="316">
                      <a:moveTo>
                        <a:pt x="48" y="0"/>
                      </a:moveTo>
                      <a:lnTo>
                        <a:pt x="50" y="0"/>
                      </a:lnTo>
                      <a:lnTo>
                        <a:pt x="61" y="0"/>
                      </a:lnTo>
                      <a:lnTo>
                        <a:pt x="78" y="0"/>
                      </a:lnTo>
                      <a:lnTo>
                        <a:pt x="103" y="0"/>
                      </a:lnTo>
                      <a:lnTo>
                        <a:pt x="128" y="2"/>
                      </a:lnTo>
                      <a:lnTo>
                        <a:pt x="156" y="8"/>
                      </a:lnTo>
                      <a:lnTo>
                        <a:pt x="186" y="16"/>
                      </a:lnTo>
                      <a:lnTo>
                        <a:pt x="219" y="29"/>
                      </a:lnTo>
                      <a:lnTo>
                        <a:pt x="247" y="42"/>
                      </a:lnTo>
                      <a:lnTo>
                        <a:pt x="276" y="61"/>
                      </a:lnTo>
                      <a:lnTo>
                        <a:pt x="301" y="84"/>
                      </a:lnTo>
                      <a:lnTo>
                        <a:pt x="320" y="112"/>
                      </a:lnTo>
                      <a:lnTo>
                        <a:pt x="333" y="147"/>
                      </a:lnTo>
                      <a:lnTo>
                        <a:pt x="340" y="187"/>
                      </a:lnTo>
                      <a:lnTo>
                        <a:pt x="339" y="234"/>
                      </a:lnTo>
                      <a:lnTo>
                        <a:pt x="329" y="289"/>
                      </a:lnTo>
                      <a:lnTo>
                        <a:pt x="245" y="316"/>
                      </a:lnTo>
                      <a:lnTo>
                        <a:pt x="245" y="310"/>
                      </a:lnTo>
                      <a:lnTo>
                        <a:pt x="247" y="301"/>
                      </a:lnTo>
                      <a:lnTo>
                        <a:pt x="251" y="285"/>
                      </a:lnTo>
                      <a:lnTo>
                        <a:pt x="257" y="268"/>
                      </a:lnTo>
                      <a:lnTo>
                        <a:pt x="259" y="246"/>
                      </a:lnTo>
                      <a:lnTo>
                        <a:pt x="263" y="221"/>
                      </a:lnTo>
                      <a:lnTo>
                        <a:pt x="263" y="196"/>
                      </a:lnTo>
                      <a:lnTo>
                        <a:pt x="263" y="171"/>
                      </a:lnTo>
                      <a:lnTo>
                        <a:pt x="257" y="147"/>
                      </a:lnTo>
                      <a:lnTo>
                        <a:pt x="247" y="124"/>
                      </a:lnTo>
                      <a:lnTo>
                        <a:pt x="234" y="101"/>
                      </a:lnTo>
                      <a:lnTo>
                        <a:pt x="215" y="86"/>
                      </a:lnTo>
                      <a:lnTo>
                        <a:pt x="188" y="73"/>
                      </a:lnTo>
                      <a:lnTo>
                        <a:pt x="160" y="65"/>
                      </a:lnTo>
                      <a:lnTo>
                        <a:pt x="120" y="63"/>
                      </a:lnTo>
                      <a:lnTo>
                        <a:pt x="74" y="71"/>
                      </a:lnTo>
                      <a:lnTo>
                        <a:pt x="71" y="69"/>
                      </a:lnTo>
                      <a:lnTo>
                        <a:pt x="67" y="69"/>
                      </a:lnTo>
                      <a:lnTo>
                        <a:pt x="59" y="63"/>
                      </a:lnTo>
                      <a:lnTo>
                        <a:pt x="53" y="61"/>
                      </a:lnTo>
                      <a:lnTo>
                        <a:pt x="44" y="55"/>
                      </a:lnTo>
                      <a:lnTo>
                        <a:pt x="34" y="50"/>
                      </a:lnTo>
                      <a:lnTo>
                        <a:pt x="25" y="44"/>
                      </a:lnTo>
                      <a:lnTo>
                        <a:pt x="17" y="38"/>
                      </a:lnTo>
                      <a:lnTo>
                        <a:pt x="10" y="31"/>
                      </a:lnTo>
                      <a:lnTo>
                        <a:pt x="4" y="25"/>
                      </a:lnTo>
                      <a:lnTo>
                        <a:pt x="0" y="17"/>
                      </a:lnTo>
                      <a:lnTo>
                        <a:pt x="2" y="14"/>
                      </a:lnTo>
                      <a:lnTo>
                        <a:pt x="4" y="8"/>
                      </a:lnTo>
                      <a:lnTo>
                        <a:pt x="14" y="6"/>
                      </a:lnTo>
                      <a:lnTo>
                        <a:pt x="27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Freeform 25"/>
                <p:cNvSpPr>
                  <a:spLocks/>
                </p:cNvSpPr>
                <p:nvPr/>
              </p:nvSpPr>
              <p:spPr bwMode="auto">
                <a:xfrm>
                  <a:off x="4915" y="1873"/>
                  <a:ext cx="464" cy="441"/>
                </a:xfrm>
                <a:custGeom>
                  <a:avLst/>
                  <a:gdLst>
                    <a:gd name="T0" fmla="*/ 1 w 928"/>
                    <a:gd name="T1" fmla="*/ 1 h 882"/>
                    <a:gd name="T2" fmla="*/ 0 w 928"/>
                    <a:gd name="T3" fmla="*/ 1 h 882"/>
                    <a:gd name="T4" fmla="*/ 1 w 928"/>
                    <a:gd name="T5" fmla="*/ 1 h 882"/>
                    <a:gd name="T6" fmla="*/ 1 w 928"/>
                    <a:gd name="T7" fmla="*/ 1 h 882"/>
                    <a:gd name="T8" fmla="*/ 1 w 928"/>
                    <a:gd name="T9" fmla="*/ 1 h 882"/>
                    <a:gd name="T10" fmla="*/ 1 w 928"/>
                    <a:gd name="T11" fmla="*/ 1 h 882"/>
                    <a:gd name="T12" fmla="*/ 1 w 928"/>
                    <a:gd name="T13" fmla="*/ 1 h 882"/>
                    <a:gd name="T14" fmla="*/ 1 w 928"/>
                    <a:gd name="T15" fmla="*/ 1 h 882"/>
                    <a:gd name="T16" fmla="*/ 1 w 928"/>
                    <a:gd name="T17" fmla="*/ 1 h 882"/>
                    <a:gd name="T18" fmla="*/ 1 w 928"/>
                    <a:gd name="T19" fmla="*/ 1 h 882"/>
                    <a:gd name="T20" fmla="*/ 1 w 928"/>
                    <a:gd name="T21" fmla="*/ 1 h 882"/>
                    <a:gd name="T22" fmla="*/ 1 w 928"/>
                    <a:gd name="T23" fmla="*/ 1 h 882"/>
                    <a:gd name="T24" fmla="*/ 1 w 928"/>
                    <a:gd name="T25" fmla="*/ 1 h 882"/>
                    <a:gd name="T26" fmla="*/ 1 w 928"/>
                    <a:gd name="T27" fmla="*/ 1 h 882"/>
                    <a:gd name="T28" fmla="*/ 1 w 928"/>
                    <a:gd name="T29" fmla="*/ 1 h 882"/>
                    <a:gd name="T30" fmla="*/ 1 w 928"/>
                    <a:gd name="T31" fmla="*/ 1 h 882"/>
                    <a:gd name="T32" fmla="*/ 1 w 928"/>
                    <a:gd name="T33" fmla="*/ 1 h 882"/>
                    <a:gd name="T34" fmla="*/ 1 w 928"/>
                    <a:gd name="T35" fmla="*/ 1 h 882"/>
                    <a:gd name="T36" fmla="*/ 1 w 928"/>
                    <a:gd name="T37" fmla="*/ 1 h 882"/>
                    <a:gd name="T38" fmla="*/ 1 w 928"/>
                    <a:gd name="T39" fmla="*/ 1 h 882"/>
                    <a:gd name="T40" fmla="*/ 1 w 928"/>
                    <a:gd name="T41" fmla="*/ 1 h 882"/>
                    <a:gd name="T42" fmla="*/ 1 w 928"/>
                    <a:gd name="T43" fmla="*/ 1 h 882"/>
                    <a:gd name="T44" fmla="*/ 1 w 928"/>
                    <a:gd name="T45" fmla="*/ 1 h 882"/>
                    <a:gd name="T46" fmla="*/ 1 w 928"/>
                    <a:gd name="T47" fmla="*/ 1 h 882"/>
                    <a:gd name="T48" fmla="*/ 1 w 928"/>
                    <a:gd name="T49" fmla="*/ 1 h 882"/>
                    <a:gd name="T50" fmla="*/ 1 w 928"/>
                    <a:gd name="T51" fmla="*/ 1 h 882"/>
                    <a:gd name="T52" fmla="*/ 1 w 928"/>
                    <a:gd name="T53" fmla="*/ 1 h 882"/>
                    <a:gd name="T54" fmla="*/ 1 w 928"/>
                    <a:gd name="T55" fmla="*/ 1 h 882"/>
                    <a:gd name="T56" fmla="*/ 1 w 928"/>
                    <a:gd name="T57" fmla="*/ 1 h 882"/>
                    <a:gd name="T58" fmla="*/ 1 w 928"/>
                    <a:gd name="T59" fmla="*/ 1 h 882"/>
                    <a:gd name="T60" fmla="*/ 1 w 928"/>
                    <a:gd name="T61" fmla="*/ 1 h 882"/>
                    <a:gd name="T62" fmla="*/ 1 w 928"/>
                    <a:gd name="T63" fmla="*/ 1 h 882"/>
                    <a:gd name="T64" fmla="*/ 1 w 928"/>
                    <a:gd name="T65" fmla="*/ 1 h 882"/>
                    <a:gd name="T66" fmla="*/ 1 w 928"/>
                    <a:gd name="T67" fmla="*/ 1 h 882"/>
                    <a:gd name="T68" fmla="*/ 1 w 928"/>
                    <a:gd name="T69" fmla="*/ 1 h 882"/>
                    <a:gd name="T70" fmla="*/ 1 w 928"/>
                    <a:gd name="T71" fmla="*/ 1 h 882"/>
                    <a:gd name="T72" fmla="*/ 1 w 928"/>
                    <a:gd name="T73" fmla="*/ 1 h 882"/>
                    <a:gd name="T74" fmla="*/ 1 w 928"/>
                    <a:gd name="T75" fmla="*/ 1 h 882"/>
                    <a:gd name="T76" fmla="*/ 1 w 928"/>
                    <a:gd name="T77" fmla="*/ 1 h 882"/>
                    <a:gd name="T78" fmla="*/ 1 w 928"/>
                    <a:gd name="T79" fmla="*/ 1 h 882"/>
                    <a:gd name="T80" fmla="*/ 1 w 928"/>
                    <a:gd name="T81" fmla="*/ 1 h 882"/>
                    <a:gd name="T82" fmla="*/ 1 w 928"/>
                    <a:gd name="T83" fmla="*/ 1 h 882"/>
                    <a:gd name="T84" fmla="*/ 1 w 928"/>
                    <a:gd name="T85" fmla="*/ 1 h 882"/>
                    <a:gd name="T86" fmla="*/ 1 w 928"/>
                    <a:gd name="T87" fmla="*/ 1 h 882"/>
                    <a:gd name="T88" fmla="*/ 1 w 928"/>
                    <a:gd name="T89" fmla="*/ 1 h 882"/>
                    <a:gd name="T90" fmla="*/ 1 w 928"/>
                    <a:gd name="T91" fmla="*/ 0 h 882"/>
                    <a:gd name="T92" fmla="*/ 1 w 928"/>
                    <a:gd name="T93" fmla="*/ 1 h 882"/>
                    <a:gd name="T94" fmla="*/ 1 w 928"/>
                    <a:gd name="T95" fmla="*/ 1 h 882"/>
                    <a:gd name="T96" fmla="*/ 1 w 928"/>
                    <a:gd name="T97" fmla="*/ 1 h 88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28"/>
                    <a:gd name="T148" fmla="*/ 0 h 882"/>
                    <a:gd name="T149" fmla="*/ 928 w 928"/>
                    <a:gd name="T150" fmla="*/ 882 h 88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28" h="882">
                      <a:moveTo>
                        <a:pt x="13" y="74"/>
                      </a:moveTo>
                      <a:lnTo>
                        <a:pt x="6" y="99"/>
                      </a:lnTo>
                      <a:lnTo>
                        <a:pt x="2" y="135"/>
                      </a:lnTo>
                      <a:lnTo>
                        <a:pt x="0" y="183"/>
                      </a:lnTo>
                      <a:lnTo>
                        <a:pt x="6" y="238"/>
                      </a:lnTo>
                      <a:lnTo>
                        <a:pt x="12" y="300"/>
                      </a:lnTo>
                      <a:lnTo>
                        <a:pt x="23" y="367"/>
                      </a:lnTo>
                      <a:lnTo>
                        <a:pt x="38" y="435"/>
                      </a:lnTo>
                      <a:lnTo>
                        <a:pt x="59" y="508"/>
                      </a:lnTo>
                      <a:lnTo>
                        <a:pt x="82" y="576"/>
                      </a:lnTo>
                      <a:lnTo>
                        <a:pt x="110" y="644"/>
                      </a:lnTo>
                      <a:lnTo>
                        <a:pt x="143" y="705"/>
                      </a:lnTo>
                      <a:lnTo>
                        <a:pt x="181" y="762"/>
                      </a:lnTo>
                      <a:lnTo>
                        <a:pt x="224" y="808"/>
                      </a:lnTo>
                      <a:lnTo>
                        <a:pt x="272" y="846"/>
                      </a:lnTo>
                      <a:lnTo>
                        <a:pt x="325" y="871"/>
                      </a:lnTo>
                      <a:lnTo>
                        <a:pt x="388" y="882"/>
                      </a:lnTo>
                      <a:lnTo>
                        <a:pt x="447" y="880"/>
                      </a:lnTo>
                      <a:lnTo>
                        <a:pt x="506" y="872"/>
                      </a:lnTo>
                      <a:lnTo>
                        <a:pt x="561" y="857"/>
                      </a:lnTo>
                      <a:lnTo>
                        <a:pt x="614" y="836"/>
                      </a:lnTo>
                      <a:lnTo>
                        <a:pt x="663" y="810"/>
                      </a:lnTo>
                      <a:lnTo>
                        <a:pt x="711" y="779"/>
                      </a:lnTo>
                      <a:lnTo>
                        <a:pt x="753" y="743"/>
                      </a:lnTo>
                      <a:lnTo>
                        <a:pt x="793" y="705"/>
                      </a:lnTo>
                      <a:lnTo>
                        <a:pt x="827" y="663"/>
                      </a:lnTo>
                      <a:lnTo>
                        <a:pt x="857" y="620"/>
                      </a:lnTo>
                      <a:lnTo>
                        <a:pt x="880" y="574"/>
                      </a:lnTo>
                      <a:lnTo>
                        <a:pt x="903" y="530"/>
                      </a:lnTo>
                      <a:lnTo>
                        <a:pt x="914" y="483"/>
                      </a:lnTo>
                      <a:lnTo>
                        <a:pt x="926" y="439"/>
                      </a:lnTo>
                      <a:lnTo>
                        <a:pt x="928" y="397"/>
                      </a:lnTo>
                      <a:lnTo>
                        <a:pt x="926" y="357"/>
                      </a:lnTo>
                      <a:lnTo>
                        <a:pt x="922" y="340"/>
                      </a:lnTo>
                      <a:lnTo>
                        <a:pt x="918" y="327"/>
                      </a:lnTo>
                      <a:lnTo>
                        <a:pt x="912" y="314"/>
                      </a:lnTo>
                      <a:lnTo>
                        <a:pt x="909" y="306"/>
                      </a:lnTo>
                      <a:lnTo>
                        <a:pt x="901" y="295"/>
                      </a:lnTo>
                      <a:lnTo>
                        <a:pt x="895" y="289"/>
                      </a:lnTo>
                      <a:lnTo>
                        <a:pt x="888" y="285"/>
                      </a:lnTo>
                      <a:lnTo>
                        <a:pt x="882" y="285"/>
                      </a:lnTo>
                      <a:lnTo>
                        <a:pt x="874" y="285"/>
                      </a:lnTo>
                      <a:lnTo>
                        <a:pt x="869" y="291"/>
                      </a:lnTo>
                      <a:lnTo>
                        <a:pt x="863" y="298"/>
                      </a:lnTo>
                      <a:lnTo>
                        <a:pt x="857" y="312"/>
                      </a:lnTo>
                      <a:lnTo>
                        <a:pt x="854" y="325"/>
                      </a:lnTo>
                      <a:lnTo>
                        <a:pt x="852" y="346"/>
                      </a:lnTo>
                      <a:lnTo>
                        <a:pt x="850" y="369"/>
                      </a:lnTo>
                      <a:lnTo>
                        <a:pt x="852" y="397"/>
                      </a:lnTo>
                      <a:lnTo>
                        <a:pt x="848" y="426"/>
                      </a:lnTo>
                      <a:lnTo>
                        <a:pt x="838" y="458"/>
                      </a:lnTo>
                      <a:lnTo>
                        <a:pt x="825" y="492"/>
                      </a:lnTo>
                      <a:lnTo>
                        <a:pt x="808" y="527"/>
                      </a:lnTo>
                      <a:lnTo>
                        <a:pt x="785" y="559"/>
                      </a:lnTo>
                      <a:lnTo>
                        <a:pt x="757" y="593"/>
                      </a:lnTo>
                      <a:lnTo>
                        <a:pt x="728" y="627"/>
                      </a:lnTo>
                      <a:lnTo>
                        <a:pt x="696" y="658"/>
                      </a:lnTo>
                      <a:lnTo>
                        <a:pt x="662" y="684"/>
                      </a:lnTo>
                      <a:lnTo>
                        <a:pt x="624" y="711"/>
                      </a:lnTo>
                      <a:lnTo>
                        <a:pt x="584" y="732"/>
                      </a:lnTo>
                      <a:lnTo>
                        <a:pt x="546" y="751"/>
                      </a:lnTo>
                      <a:lnTo>
                        <a:pt x="506" y="766"/>
                      </a:lnTo>
                      <a:lnTo>
                        <a:pt x="466" y="776"/>
                      </a:lnTo>
                      <a:lnTo>
                        <a:pt x="426" y="779"/>
                      </a:lnTo>
                      <a:lnTo>
                        <a:pt x="388" y="779"/>
                      </a:lnTo>
                      <a:lnTo>
                        <a:pt x="348" y="766"/>
                      </a:lnTo>
                      <a:lnTo>
                        <a:pt x="316" y="739"/>
                      </a:lnTo>
                      <a:lnTo>
                        <a:pt x="281" y="703"/>
                      </a:lnTo>
                      <a:lnTo>
                        <a:pt x="255" y="658"/>
                      </a:lnTo>
                      <a:lnTo>
                        <a:pt x="228" y="603"/>
                      </a:lnTo>
                      <a:lnTo>
                        <a:pt x="205" y="544"/>
                      </a:lnTo>
                      <a:lnTo>
                        <a:pt x="185" y="481"/>
                      </a:lnTo>
                      <a:lnTo>
                        <a:pt x="169" y="418"/>
                      </a:lnTo>
                      <a:lnTo>
                        <a:pt x="152" y="356"/>
                      </a:lnTo>
                      <a:lnTo>
                        <a:pt x="139" y="295"/>
                      </a:lnTo>
                      <a:lnTo>
                        <a:pt x="127" y="236"/>
                      </a:lnTo>
                      <a:lnTo>
                        <a:pt x="120" y="186"/>
                      </a:lnTo>
                      <a:lnTo>
                        <a:pt x="112" y="143"/>
                      </a:lnTo>
                      <a:lnTo>
                        <a:pt x="110" y="110"/>
                      </a:lnTo>
                      <a:lnTo>
                        <a:pt x="107" y="89"/>
                      </a:lnTo>
                      <a:lnTo>
                        <a:pt x="107" y="82"/>
                      </a:lnTo>
                      <a:lnTo>
                        <a:pt x="107" y="80"/>
                      </a:lnTo>
                      <a:lnTo>
                        <a:pt x="107" y="74"/>
                      </a:lnTo>
                      <a:lnTo>
                        <a:pt x="103" y="65"/>
                      </a:lnTo>
                      <a:lnTo>
                        <a:pt x="101" y="57"/>
                      </a:lnTo>
                      <a:lnTo>
                        <a:pt x="99" y="46"/>
                      </a:lnTo>
                      <a:lnTo>
                        <a:pt x="97" y="34"/>
                      </a:lnTo>
                      <a:lnTo>
                        <a:pt x="91" y="25"/>
                      </a:lnTo>
                      <a:lnTo>
                        <a:pt x="88" y="15"/>
                      </a:lnTo>
                      <a:lnTo>
                        <a:pt x="80" y="8"/>
                      </a:lnTo>
                      <a:lnTo>
                        <a:pt x="74" y="2"/>
                      </a:lnTo>
                      <a:lnTo>
                        <a:pt x="67" y="0"/>
                      </a:lnTo>
                      <a:lnTo>
                        <a:pt x="59" y="4"/>
                      </a:lnTo>
                      <a:lnTo>
                        <a:pt x="48" y="11"/>
                      </a:lnTo>
                      <a:lnTo>
                        <a:pt x="38" y="25"/>
                      </a:lnTo>
                      <a:lnTo>
                        <a:pt x="25" y="46"/>
                      </a:lnTo>
                      <a:lnTo>
                        <a:pt x="13" y="74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Freeform 26"/>
                <p:cNvSpPr>
                  <a:spLocks/>
                </p:cNvSpPr>
                <p:nvPr/>
              </p:nvSpPr>
              <p:spPr bwMode="auto">
                <a:xfrm>
                  <a:off x="4886" y="1939"/>
                  <a:ext cx="117" cy="56"/>
                </a:xfrm>
                <a:custGeom>
                  <a:avLst/>
                  <a:gdLst>
                    <a:gd name="T0" fmla="*/ 1 w 234"/>
                    <a:gd name="T1" fmla="*/ 0 h 112"/>
                    <a:gd name="T2" fmla="*/ 1 w 234"/>
                    <a:gd name="T3" fmla="*/ 0 h 112"/>
                    <a:gd name="T4" fmla="*/ 1 w 234"/>
                    <a:gd name="T5" fmla="*/ 0 h 112"/>
                    <a:gd name="T6" fmla="*/ 1 w 234"/>
                    <a:gd name="T7" fmla="*/ 0 h 112"/>
                    <a:gd name="T8" fmla="*/ 1 w 234"/>
                    <a:gd name="T9" fmla="*/ 1 h 112"/>
                    <a:gd name="T10" fmla="*/ 1 w 234"/>
                    <a:gd name="T11" fmla="*/ 1 h 112"/>
                    <a:gd name="T12" fmla="*/ 1 w 234"/>
                    <a:gd name="T13" fmla="*/ 1 h 112"/>
                    <a:gd name="T14" fmla="*/ 1 w 234"/>
                    <a:gd name="T15" fmla="*/ 1 h 112"/>
                    <a:gd name="T16" fmla="*/ 1 w 234"/>
                    <a:gd name="T17" fmla="*/ 1 h 112"/>
                    <a:gd name="T18" fmla="*/ 1 w 234"/>
                    <a:gd name="T19" fmla="*/ 1 h 112"/>
                    <a:gd name="T20" fmla="*/ 1 w 234"/>
                    <a:gd name="T21" fmla="*/ 1 h 112"/>
                    <a:gd name="T22" fmla="*/ 1 w 234"/>
                    <a:gd name="T23" fmla="*/ 1 h 112"/>
                    <a:gd name="T24" fmla="*/ 1 w 234"/>
                    <a:gd name="T25" fmla="*/ 1 h 112"/>
                    <a:gd name="T26" fmla="*/ 1 w 234"/>
                    <a:gd name="T27" fmla="*/ 1 h 112"/>
                    <a:gd name="T28" fmla="*/ 1 w 234"/>
                    <a:gd name="T29" fmla="*/ 1 h 112"/>
                    <a:gd name="T30" fmla="*/ 1 w 234"/>
                    <a:gd name="T31" fmla="*/ 1 h 112"/>
                    <a:gd name="T32" fmla="*/ 1 w 234"/>
                    <a:gd name="T33" fmla="*/ 1 h 112"/>
                    <a:gd name="T34" fmla="*/ 1 w 234"/>
                    <a:gd name="T35" fmla="*/ 1 h 112"/>
                    <a:gd name="T36" fmla="*/ 1 w 234"/>
                    <a:gd name="T37" fmla="*/ 1 h 112"/>
                    <a:gd name="T38" fmla="*/ 0 w 234"/>
                    <a:gd name="T39" fmla="*/ 1 h 112"/>
                    <a:gd name="T40" fmla="*/ 1 w 234"/>
                    <a:gd name="T41" fmla="*/ 1 h 112"/>
                    <a:gd name="T42" fmla="*/ 1 w 234"/>
                    <a:gd name="T43" fmla="*/ 1 h 112"/>
                    <a:gd name="T44" fmla="*/ 1 w 234"/>
                    <a:gd name="T45" fmla="*/ 1 h 112"/>
                    <a:gd name="T46" fmla="*/ 1 w 234"/>
                    <a:gd name="T47" fmla="*/ 1 h 112"/>
                    <a:gd name="T48" fmla="*/ 1 w 234"/>
                    <a:gd name="T49" fmla="*/ 1 h 112"/>
                    <a:gd name="T50" fmla="*/ 1 w 234"/>
                    <a:gd name="T51" fmla="*/ 1 h 112"/>
                    <a:gd name="T52" fmla="*/ 1 w 234"/>
                    <a:gd name="T53" fmla="*/ 1 h 112"/>
                    <a:gd name="T54" fmla="*/ 1 w 234"/>
                    <a:gd name="T55" fmla="*/ 1 h 112"/>
                    <a:gd name="T56" fmla="*/ 1 w 234"/>
                    <a:gd name="T57" fmla="*/ 1 h 112"/>
                    <a:gd name="T58" fmla="*/ 1 w 234"/>
                    <a:gd name="T59" fmla="*/ 1 h 112"/>
                    <a:gd name="T60" fmla="*/ 1 w 234"/>
                    <a:gd name="T61" fmla="*/ 1 h 112"/>
                    <a:gd name="T62" fmla="*/ 1 w 234"/>
                    <a:gd name="T63" fmla="*/ 1 h 112"/>
                    <a:gd name="T64" fmla="*/ 1 w 234"/>
                    <a:gd name="T65" fmla="*/ 1 h 112"/>
                    <a:gd name="T66" fmla="*/ 1 w 234"/>
                    <a:gd name="T67" fmla="*/ 1 h 112"/>
                    <a:gd name="T68" fmla="*/ 1 w 234"/>
                    <a:gd name="T69" fmla="*/ 1 h 112"/>
                    <a:gd name="T70" fmla="*/ 1 w 234"/>
                    <a:gd name="T71" fmla="*/ 1 h 112"/>
                    <a:gd name="T72" fmla="*/ 1 w 234"/>
                    <a:gd name="T73" fmla="*/ 1 h 112"/>
                    <a:gd name="T74" fmla="*/ 1 w 234"/>
                    <a:gd name="T75" fmla="*/ 1 h 112"/>
                    <a:gd name="T76" fmla="*/ 1 w 234"/>
                    <a:gd name="T77" fmla="*/ 1 h 112"/>
                    <a:gd name="T78" fmla="*/ 1 w 234"/>
                    <a:gd name="T79" fmla="*/ 1 h 112"/>
                    <a:gd name="T80" fmla="*/ 1 w 234"/>
                    <a:gd name="T81" fmla="*/ 1 h 112"/>
                    <a:gd name="T82" fmla="*/ 1 w 234"/>
                    <a:gd name="T83" fmla="*/ 1 h 112"/>
                    <a:gd name="T84" fmla="*/ 1 w 234"/>
                    <a:gd name="T85" fmla="*/ 1 h 112"/>
                    <a:gd name="T86" fmla="*/ 1 w 234"/>
                    <a:gd name="T87" fmla="*/ 1 h 112"/>
                    <a:gd name="T88" fmla="*/ 1 w 234"/>
                    <a:gd name="T89" fmla="*/ 1 h 112"/>
                    <a:gd name="T90" fmla="*/ 1 w 234"/>
                    <a:gd name="T91" fmla="*/ 1 h 112"/>
                    <a:gd name="T92" fmla="*/ 1 w 234"/>
                    <a:gd name="T93" fmla="*/ 0 h 112"/>
                    <a:gd name="T94" fmla="*/ 1 w 234"/>
                    <a:gd name="T95" fmla="*/ 0 h 11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4"/>
                    <a:gd name="T145" fmla="*/ 0 h 112"/>
                    <a:gd name="T146" fmla="*/ 234 w 234"/>
                    <a:gd name="T147" fmla="*/ 112 h 11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4" h="112">
                      <a:moveTo>
                        <a:pt x="223" y="0"/>
                      </a:moveTo>
                      <a:lnTo>
                        <a:pt x="221" y="0"/>
                      </a:lnTo>
                      <a:lnTo>
                        <a:pt x="213" y="0"/>
                      </a:lnTo>
                      <a:lnTo>
                        <a:pt x="204" y="0"/>
                      </a:lnTo>
                      <a:lnTo>
                        <a:pt x="190" y="2"/>
                      </a:lnTo>
                      <a:lnTo>
                        <a:pt x="173" y="2"/>
                      </a:lnTo>
                      <a:lnTo>
                        <a:pt x="158" y="6"/>
                      </a:lnTo>
                      <a:lnTo>
                        <a:pt x="139" y="8"/>
                      </a:lnTo>
                      <a:lnTo>
                        <a:pt x="122" y="12"/>
                      </a:lnTo>
                      <a:lnTo>
                        <a:pt x="99" y="15"/>
                      </a:lnTo>
                      <a:lnTo>
                        <a:pt x="82" y="17"/>
                      </a:lnTo>
                      <a:lnTo>
                        <a:pt x="63" y="23"/>
                      </a:lnTo>
                      <a:lnTo>
                        <a:pt x="48" y="27"/>
                      </a:lnTo>
                      <a:lnTo>
                        <a:pt x="31" y="31"/>
                      </a:lnTo>
                      <a:lnTo>
                        <a:pt x="21" y="36"/>
                      </a:lnTo>
                      <a:lnTo>
                        <a:pt x="14" y="40"/>
                      </a:lnTo>
                      <a:lnTo>
                        <a:pt x="10" y="46"/>
                      </a:lnTo>
                      <a:lnTo>
                        <a:pt x="4" y="55"/>
                      </a:lnTo>
                      <a:lnTo>
                        <a:pt x="2" y="69"/>
                      </a:lnTo>
                      <a:lnTo>
                        <a:pt x="0" y="78"/>
                      </a:lnTo>
                      <a:lnTo>
                        <a:pt x="2" y="90"/>
                      </a:lnTo>
                      <a:lnTo>
                        <a:pt x="2" y="97"/>
                      </a:lnTo>
                      <a:lnTo>
                        <a:pt x="6" y="107"/>
                      </a:lnTo>
                      <a:lnTo>
                        <a:pt x="12" y="110"/>
                      </a:lnTo>
                      <a:lnTo>
                        <a:pt x="21" y="112"/>
                      </a:lnTo>
                      <a:lnTo>
                        <a:pt x="25" y="112"/>
                      </a:lnTo>
                      <a:lnTo>
                        <a:pt x="33" y="110"/>
                      </a:lnTo>
                      <a:lnTo>
                        <a:pt x="44" y="109"/>
                      </a:lnTo>
                      <a:lnTo>
                        <a:pt x="59" y="105"/>
                      </a:lnTo>
                      <a:lnTo>
                        <a:pt x="76" y="99"/>
                      </a:lnTo>
                      <a:lnTo>
                        <a:pt x="93" y="95"/>
                      </a:lnTo>
                      <a:lnTo>
                        <a:pt x="110" y="91"/>
                      </a:lnTo>
                      <a:lnTo>
                        <a:pt x="131" y="86"/>
                      </a:lnTo>
                      <a:lnTo>
                        <a:pt x="148" y="80"/>
                      </a:lnTo>
                      <a:lnTo>
                        <a:pt x="166" y="74"/>
                      </a:lnTo>
                      <a:lnTo>
                        <a:pt x="183" y="69"/>
                      </a:lnTo>
                      <a:lnTo>
                        <a:pt x="198" y="63"/>
                      </a:lnTo>
                      <a:lnTo>
                        <a:pt x="209" y="57"/>
                      </a:lnTo>
                      <a:lnTo>
                        <a:pt x="221" y="53"/>
                      </a:lnTo>
                      <a:lnTo>
                        <a:pt x="228" y="50"/>
                      </a:lnTo>
                      <a:lnTo>
                        <a:pt x="234" y="46"/>
                      </a:lnTo>
                      <a:lnTo>
                        <a:pt x="234" y="38"/>
                      </a:lnTo>
                      <a:lnTo>
                        <a:pt x="234" y="31"/>
                      </a:lnTo>
                      <a:lnTo>
                        <a:pt x="232" y="23"/>
                      </a:lnTo>
                      <a:lnTo>
                        <a:pt x="230" y="17"/>
                      </a:lnTo>
                      <a:lnTo>
                        <a:pt x="225" y="4"/>
                      </a:lnTo>
                      <a:lnTo>
                        <a:pt x="223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Freeform 27"/>
                <p:cNvSpPr>
                  <a:spLocks/>
                </p:cNvSpPr>
                <p:nvPr/>
              </p:nvSpPr>
              <p:spPr bwMode="auto">
                <a:xfrm>
                  <a:off x="5027" y="1663"/>
                  <a:ext cx="222" cy="313"/>
                </a:xfrm>
                <a:custGeom>
                  <a:avLst/>
                  <a:gdLst>
                    <a:gd name="T0" fmla="*/ 1 w 443"/>
                    <a:gd name="T1" fmla="*/ 1 h 625"/>
                    <a:gd name="T2" fmla="*/ 1 w 443"/>
                    <a:gd name="T3" fmla="*/ 1 h 625"/>
                    <a:gd name="T4" fmla="*/ 1 w 443"/>
                    <a:gd name="T5" fmla="*/ 1 h 625"/>
                    <a:gd name="T6" fmla="*/ 1 w 443"/>
                    <a:gd name="T7" fmla="*/ 1 h 625"/>
                    <a:gd name="T8" fmla="*/ 1 w 443"/>
                    <a:gd name="T9" fmla="*/ 1 h 625"/>
                    <a:gd name="T10" fmla="*/ 1 w 443"/>
                    <a:gd name="T11" fmla="*/ 1 h 625"/>
                    <a:gd name="T12" fmla="*/ 1 w 443"/>
                    <a:gd name="T13" fmla="*/ 1 h 625"/>
                    <a:gd name="T14" fmla="*/ 1 w 443"/>
                    <a:gd name="T15" fmla="*/ 1 h 625"/>
                    <a:gd name="T16" fmla="*/ 1 w 443"/>
                    <a:gd name="T17" fmla="*/ 1 h 625"/>
                    <a:gd name="T18" fmla="*/ 1 w 443"/>
                    <a:gd name="T19" fmla="*/ 1 h 625"/>
                    <a:gd name="T20" fmla="*/ 1 w 443"/>
                    <a:gd name="T21" fmla="*/ 1 h 625"/>
                    <a:gd name="T22" fmla="*/ 1 w 443"/>
                    <a:gd name="T23" fmla="*/ 1 h 625"/>
                    <a:gd name="T24" fmla="*/ 1 w 443"/>
                    <a:gd name="T25" fmla="*/ 0 h 625"/>
                    <a:gd name="T26" fmla="*/ 1 w 443"/>
                    <a:gd name="T27" fmla="*/ 1 h 625"/>
                    <a:gd name="T28" fmla="*/ 1 w 443"/>
                    <a:gd name="T29" fmla="*/ 1 h 625"/>
                    <a:gd name="T30" fmla="*/ 1 w 443"/>
                    <a:gd name="T31" fmla="*/ 1 h 625"/>
                    <a:gd name="T32" fmla="*/ 1 w 443"/>
                    <a:gd name="T33" fmla="*/ 1 h 625"/>
                    <a:gd name="T34" fmla="*/ 1 w 443"/>
                    <a:gd name="T35" fmla="*/ 1 h 625"/>
                    <a:gd name="T36" fmla="*/ 1 w 443"/>
                    <a:gd name="T37" fmla="*/ 1 h 625"/>
                    <a:gd name="T38" fmla="*/ 1 w 443"/>
                    <a:gd name="T39" fmla="*/ 1 h 625"/>
                    <a:gd name="T40" fmla="*/ 1 w 443"/>
                    <a:gd name="T41" fmla="*/ 1 h 625"/>
                    <a:gd name="T42" fmla="*/ 1 w 443"/>
                    <a:gd name="T43" fmla="*/ 1 h 625"/>
                    <a:gd name="T44" fmla="*/ 1 w 443"/>
                    <a:gd name="T45" fmla="*/ 1 h 625"/>
                    <a:gd name="T46" fmla="*/ 1 w 443"/>
                    <a:gd name="T47" fmla="*/ 1 h 625"/>
                    <a:gd name="T48" fmla="*/ 1 w 443"/>
                    <a:gd name="T49" fmla="*/ 1 h 625"/>
                    <a:gd name="T50" fmla="*/ 1 w 443"/>
                    <a:gd name="T51" fmla="*/ 1 h 625"/>
                    <a:gd name="T52" fmla="*/ 1 w 443"/>
                    <a:gd name="T53" fmla="*/ 1 h 625"/>
                    <a:gd name="T54" fmla="*/ 1 w 443"/>
                    <a:gd name="T55" fmla="*/ 1 h 625"/>
                    <a:gd name="T56" fmla="*/ 1 w 443"/>
                    <a:gd name="T57" fmla="*/ 1 h 625"/>
                    <a:gd name="T58" fmla="*/ 1 w 443"/>
                    <a:gd name="T59" fmla="*/ 1 h 625"/>
                    <a:gd name="T60" fmla="*/ 1 w 443"/>
                    <a:gd name="T61" fmla="*/ 1 h 625"/>
                    <a:gd name="T62" fmla="*/ 1 w 443"/>
                    <a:gd name="T63" fmla="*/ 1 h 625"/>
                    <a:gd name="T64" fmla="*/ 1 w 443"/>
                    <a:gd name="T65" fmla="*/ 1 h 625"/>
                    <a:gd name="T66" fmla="*/ 1 w 443"/>
                    <a:gd name="T67" fmla="*/ 1 h 625"/>
                    <a:gd name="T68" fmla="*/ 1 w 443"/>
                    <a:gd name="T69" fmla="*/ 1 h 625"/>
                    <a:gd name="T70" fmla="*/ 1 w 443"/>
                    <a:gd name="T71" fmla="*/ 1 h 625"/>
                    <a:gd name="T72" fmla="*/ 1 w 443"/>
                    <a:gd name="T73" fmla="*/ 1 h 625"/>
                    <a:gd name="T74" fmla="*/ 1 w 443"/>
                    <a:gd name="T75" fmla="*/ 1 h 625"/>
                    <a:gd name="T76" fmla="*/ 1 w 443"/>
                    <a:gd name="T77" fmla="*/ 1 h 625"/>
                    <a:gd name="T78" fmla="*/ 1 w 443"/>
                    <a:gd name="T79" fmla="*/ 1 h 625"/>
                    <a:gd name="T80" fmla="*/ 1 w 443"/>
                    <a:gd name="T81" fmla="*/ 1 h 625"/>
                    <a:gd name="T82" fmla="*/ 1 w 443"/>
                    <a:gd name="T83" fmla="*/ 1 h 625"/>
                    <a:gd name="T84" fmla="*/ 1 w 443"/>
                    <a:gd name="T85" fmla="*/ 1 h 625"/>
                    <a:gd name="T86" fmla="*/ 1 w 443"/>
                    <a:gd name="T87" fmla="*/ 1 h 625"/>
                    <a:gd name="T88" fmla="*/ 1 w 443"/>
                    <a:gd name="T89" fmla="*/ 1 h 625"/>
                    <a:gd name="T90" fmla="*/ 1 w 443"/>
                    <a:gd name="T91" fmla="*/ 1 h 625"/>
                    <a:gd name="T92" fmla="*/ 1 w 443"/>
                    <a:gd name="T93" fmla="*/ 1 h 625"/>
                    <a:gd name="T94" fmla="*/ 1 w 443"/>
                    <a:gd name="T95" fmla="*/ 1 h 625"/>
                    <a:gd name="T96" fmla="*/ 1 w 443"/>
                    <a:gd name="T97" fmla="*/ 1 h 625"/>
                    <a:gd name="T98" fmla="*/ 1 w 443"/>
                    <a:gd name="T99" fmla="*/ 1 h 625"/>
                    <a:gd name="T100" fmla="*/ 1 w 443"/>
                    <a:gd name="T101" fmla="*/ 1 h 625"/>
                    <a:gd name="T102" fmla="*/ 1 w 443"/>
                    <a:gd name="T103" fmla="*/ 1 h 625"/>
                    <a:gd name="T104" fmla="*/ 1 w 443"/>
                    <a:gd name="T105" fmla="*/ 1 h 625"/>
                    <a:gd name="T106" fmla="*/ 0 w 443"/>
                    <a:gd name="T107" fmla="*/ 1 h 625"/>
                    <a:gd name="T108" fmla="*/ 1 w 443"/>
                    <a:gd name="T109" fmla="*/ 1 h 625"/>
                    <a:gd name="T110" fmla="*/ 1 w 443"/>
                    <a:gd name="T111" fmla="*/ 1 h 62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43"/>
                    <a:gd name="T169" fmla="*/ 0 h 625"/>
                    <a:gd name="T170" fmla="*/ 443 w 443"/>
                    <a:gd name="T171" fmla="*/ 625 h 62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43" h="625">
                      <a:moveTo>
                        <a:pt x="63" y="433"/>
                      </a:moveTo>
                      <a:lnTo>
                        <a:pt x="73" y="431"/>
                      </a:lnTo>
                      <a:lnTo>
                        <a:pt x="84" y="430"/>
                      </a:lnTo>
                      <a:lnTo>
                        <a:pt x="94" y="430"/>
                      </a:lnTo>
                      <a:lnTo>
                        <a:pt x="105" y="430"/>
                      </a:lnTo>
                      <a:lnTo>
                        <a:pt x="113" y="428"/>
                      </a:lnTo>
                      <a:lnTo>
                        <a:pt x="124" y="428"/>
                      </a:lnTo>
                      <a:lnTo>
                        <a:pt x="132" y="426"/>
                      </a:lnTo>
                      <a:lnTo>
                        <a:pt x="141" y="426"/>
                      </a:lnTo>
                      <a:lnTo>
                        <a:pt x="152" y="420"/>
                      </a:lnTo>
                      <a:lnTo>
                        <a:pt x="160" y="411"/>
                      </a:lnTo>
                      <a:lnTo>
                        <a:pt x="160" y="405"/>
                      </a:lnTo>
                      <a:lnTo>
                        <a:pt x="162" y="397"/>
                      </a:lnTo>
                      <a:lnTo>
                        <a:pt x="160" y="388"/>
                      </a:lnTo>
                      <a:lnTo>
                        <a:pt x="158" y="378"/>
                      </a:lnTo>
                      <a:lnTo>
                        <a:pt x="152" y="365"/>
                      </a:lnTo>
                      <a:lnTo>
                        <a:pt x="147" y="357"/>
                      </a:lnTo>
                      <a:lnTo>
                        <a:pt x="135" y="348"/>
                      </a:lnTo>
                      <a:lnTo>
                        <a:pt x="128" y="344"/>
                      </a:lnTo>
                      <a:lnTo>
                        <a:pt x="116" y="336"/>
                      </a:lnTo>
                      <a:lnTo>
                        <a:pt x="107" y="331"/>
                      </a:lnTo>
                      <a:lnTo>
                        <a:pt x="95" y="327"/>
                      </a:lnTo>
                      <a:lnTo>
                        <a:pt x="84" y="323"/>
                      </a:lnTo>
                      <a:lnTo>
                        <a:pt x="73" y="319"/>
                      </a:lnTo>
                      <a:lnTo>
                        <a:pt x="63" y="316"/>
                      </a:lnTo>
                      <a:lnTo>
                        <a:pt x="52" y="310"/>
                      </a:lnTo>
                      <a:lnTo>
                        <a:pt x="46" y="308"/>
                      </a:lnTo>
                      <a:lnTo>
                        <a:pt x="37" y="304"/>
                      </a:lnTo>
                      <a:lnTo>
                        <a:pt x="33" y="300"/>
                      </a:lnTo>
                      <a:lnTo>
                        <a:pt x="29" y="297"/>
                      </a:lnTo>
                      <a:lnTo>
                        <a:pt x="29" y="293"/>
                      </a:lnTo>
                      <a:lnTo>
                        <a:pt x="29" y="285"/>
                      </a:lnTo>
                      <a:lnTo>
                        <a:pt x="31" y="272"/>
                      </a:lnTo>
                      <a:lnTo>
                        <a:pt x="35" y="257"/>
                      </a:lnTo>
                      <a:lnTo>
                        <a:pt x="40" y="240"/>
                      </a:lnTo>
                      <a:lnTo>
                        <a:pt x="46" y="217"/>
                      </a:lnTo>
                      <a:lnTo>
                        <a:pt x="57" y="196"/>
                      </a:lnTo>
                      <a:lnTo>
                        <a:pt x="65" y="171"/>
                      </a:lnTo>
                      <a:lnTo>
                        <a:pt x="76" y="146"/>
                      </a:lnTo>
                      <a:lnTo>
                        <a:pt x="86" y="122"/>
                      </a:lnTo>
                      <a:lnTo>
                        <a:pt x="99" y="99"/>
                      </a:lnTo>
                      <a:lnTo>
                        <a:pt x="113" y="76"/>
                      </a:lnTo>
                      <a:lnTo>
                        <a:pt x="126" y="55"/>
                      </a:lnTo>
                      <a:lnTo>
                        <a:pt x="139" y="38"/>
                      </a:lnTo>
                      <a:lnTo>
                        <a:pt x="152" y="25"/>
                      </a:lnTo>
                      <a:lnTo>
                        <a:pt x="166" y="15"/>
                      </a:lnTo>
                      <a:lnTo>
                        <a:pt x="181" y="11"/>
                      </a:lnTo>
                      <a:lnTo>
                        <a:pt x="194" y="6"/>
                      </a:lnTo>
                      <a:lnTo>
                        <a:pt x="211" y="4"/>
                      </a:lnTo>
                      <a:lnTo>
                        <a:pt x="228" y="0"/>
                      </a:lnTo>
                      <a:lnTo>
                        <a:pt x="247" y="0"/>
                      </a:lnTo>
                      <a:lnTo>
                        <a:pt x="268" y="0"/>
                      </a:lnTo>
                      <a:lnTo>
                        <a:pt x="289" y="4"/>
                      </a:lnTo>
                      <a:lnTo>
                        <a:pt x="308" y="6"/>
                      </a:lnTo>
                      <a:lnTo>
                        <a:pt x="331" y="15"/>
                      </a:lnTo>
                      <a:lnTo>
                        <a:pt x="348" y="23"/>
                      </a:lnTo>
                      <a:lnTo>
                        <a:pt x="367" y="34"/>
                      </a:lnTo>
                      <a:lnTo>
                        <a:pt x="384" y="49"/>
                      </a:lnTo>
                      <a:lnTo>
                        <a:pt x="401" y="68"/>
                      </a:lnTo>
                      <a:lnTo>
                        <a:pt x="415" y="89"/>
                      </a:lnTo>
                      <a:lnTo>
                        <a:pt x="426" y="118"/>
                      </a:lnTo>
                      <a:lnTo>
                        <a:pt x="436" y="146"/>
                      </a:lnTo>
                      <a:lnTo>
                        <a:pt x="443" y="184"/>
                      </a:lnTo>
                      <a:lnTo>
                        <a:pt x="443" y="186"/>
                      </a:lnTo>
                      <a:lnTo>
                        <a:pt x="439" y="190"/>
                      </a:lnTo>
                      <a:lnTo>
                        <a:pt x="436" y="196"/>
                      </a:lnTo>
                      <a:lnTo>
                        <a:pt x="432" y="202"/>
                      </a:lnTo>
                      <a:lnTo>
                        <a:pt x="424" y="203"/>
                      </a:lnTo>
                      <a:lnTo>
                        <a:pt x="417" y="203"/>
                      </a:lnTo>
                      <a:lnTo>
                        <a:pt x="411" y="198"/>
                      </a:lnTo>
                      <a:lnTo>
                        <a:pt x="405" y="196"/>
                      </a:lnTo>
                      <a:lnTo>
                        <a:pt x="400" y="188"/>
                      </a:lnTo>
                      <a:lnTo>
                        <a:pt x="394" y="181"/>
                      </a:lnTo>
                      <a:lnTo>
                        <a:pt x="384" y="169"/>
                      </a:lnTo>
                      <a:lnTo>
                        <a:pt x="377" y="158"/>
                      </a:lnTo>
                      <a:lnTo>
                        <a:pt x="365" y="144"/>
                      </a:lnTo>
                      <a:lnTo>
                        <a:pt x="358" y="133"/>
                      </a:lnTo>
                      <a:lnTo>
                        <a:pt x="344" y="120"/>
                      </a:lnTo>
                      <a:lnTo>
                        <a:pt x="333" y="108"/>
                      </a:lnTo>
                      <a:lnTo>
                        <a:pt x="322" y="95"/>
                      </a:lnTo>
                      <a:lnTo>
                        <a:pt x="308" y="86"/>
                      </a:lnTo>
                      <a:lnTo>
                        <a:pt x="295" y="74"/>
                      </a:lnTo>
                      <a:lnTo>
                        <a:pt x="282" y="67"/>
                      </a:lnTo>
                      <a:lnTo>
                        <a:pt x="268" y="59"/>
                      </a:lnTo>
                      <a:lnTo>
                        <a:pt x="253" y="55"/>
                      </a:lnTo>
                      <a:lnTo>
                        <a:pt x="240" y="53"/>
                      </a:lnTo>
                      <a:lnTo>
                        <a:pt x="225" y="55"/>
                      </a:lnTo>
                      <a:lnTo>
                        <a:pt x="211" y="57"/>
                      </a:lnTo>
                      <a:lnTo>
                        <a:pt x="198" y="67"/>
                      </a:lnTo>
                      <a:lnTo>
                        <a:pt x="183" y="74"/>
                      </a:lnTo>
                      <a:lnTo>
                        <a:pt x="170" y="87"/>
                      </a:lnTo>
                      <a:lnTo>
                        <a:pt x="156" y="101"/>
                      </a:lnTo>
                      <a:lnTo>
                        <a:pt x="145" y="116"/>
                      </a:lnTo>
                      <a:lnTo>
                        <a:pt x="132" y="131"/>
                      </a:lnTo>
                      <a:lnTo>
                        <a:pt x="122" y="148"/>
                      </a:lnTo>
                      <a:lnTo>
                        <a:pt x="113" y="165"/>
                      </a:lnTo>
                      <a:lnTo>
                        <a:pt x="105" y="182"/>
                      </a:lnTo>
                      <a:lnTo>
                        <a:pt x="97" y="198"/>
                      </a:lnTo>
                      <a:lnTo>
                        <a:pt x="90" y="213"/>
                      </a:lnTo>
                      <a:lnTo>
                        <a:pt x="84" y="228"/>
                      </a:lnTo>
                      <a:lnTo>
                        <a:pt x="80" y="241"/>
                      </a:lnTo>
                      <a:lnTo>
                        <a:pt x="78" y="253"/>
                      </a:lnTo>
                      <a:lnTo>
                        <a:pt x="78" y="264"/>
                      </a:lnTo>
                      <a:lnTo>
                        <a:pt x="80" y="270"/>
                      </a:lnTo>
                      <a:lnTo>
                        <a:pt x="84" y="278"/>
                      </a:lnTo>
                      <a:lnTo>
                        <a:pt x="86" y="279"/>
                      </a:lnTo>
                      <a:lnTo>
                        <a:pt x="94" y="281"/>
                      </a:lnTo>
                      <a:lnTo>
                        <a:pt x="101" y="287"/>
                      </a:lnTo>
                      <a:lnTo>
                        <a:pt x="111" y="291"/>
                      </a:lnTo>
                      <a:lnTo>
                        <a:pt x="118" y="295"/>
                      </a:lnTo>
                      <a:lnTo>
                        <a:pt x="130" y="298"/>
                      </a:lnTo>
                      <a:lnTo>
                        <a:pt x="141" y="304"/>
                      </a:lnTo>
                      <a:lnTo>
                        <a:pt x="152" y="310"/>
                      </a:lnTo>
                      <a:lnTo>
                        <a:pt x="160" y="316"/>
                      </a:lnTo>
                      <a:lnTo>
                        <a:pt x="170" y="321"/>
                      </a:lnTo>
                      <a:lnTo>
                        <a:pt x="179" y="327"/>
                      </a:lnTo>
                      <a:lnTo>
                        <a:pt x="187" y="336"/>
                      </a:lnTo>
                      <a:lnTo>
                        <a:pt x="192" y="342"/>
                      </a:lnTo>
                      <a:lnTo>
                        <a:pt x="198" y="348"/>
                      </a:lnTo>
                      <a:lnTo>
                        <a:pt x="202" y="357"/>
                      </a:lnTo>
                      <a:lnTo>
                        <a:pt x="204" y="365"/>
                      </a:lnTo>
                      <a:lnTo>
                        <a:pt x="202" y="373"/>
                      </a:lnTo>
                      <a:lnTo>
                        <a:pt x="202" y="382"/>
                      </a:lnTo>
                      <a:lnTo>
                        <a:pt x="202" y="390"/>
                      </a:lnTo>
                      <a:lnTo>
                        <a:pt x="202" y="399"/>
                      </a:lnTo>
                      <a:lnTo>
                        <a:pt x="202" y="412"/>
                      </a:lnTo>
                      <a:lnTo>
                        <a:pt x="202" y="428"/>
                      </a:lnTo>
                      <a:lnTo>
                        <a:pt x="196" y="439"/>
                      </a:lnTo>
                      <a:lnTo>
                        <a:pt x="192" y="449"/>
                      </a:lnTo>
                      <a:lnTo>
                        <a:pt x="185" y="456"/>
                      </a:lnTo>
                      <a:lnTo>
                        <a:pt x="175" y="460"/>
                      </a:lnTo>
                      <a:lnTo>
                        <a:pt x="158" y="460"/>
                      </a:lnTo>
                      <a:lnTo>
                        <a:pt x="145" y="460"/>
                      </a:lnTo>
                      <a:lnTo>
                        <a:pt x="130" y="460"/>
                      </a:lnTo>
                      <a:lnTo>
                        <a:pt x="114" y="460"/>
                      </a:lnTo>
                      <a:lnTo>
                        <a:pt x="99" y="460"/>
                      </a:lnTo>
                      <a:lnTo>
                        <a:pt x="84" y="462"/>
                      </a:lnTo>
                      <a:lnTo>
                        <a:pt x="73" y="464"/>
                      </a:lnTo>
                      <a:lnTo>
                        <a:pt x="63" y="470"/>
                      </a:lnTo>
                      <a:lnTo>
                        <a:pt x="54" y="473"/>
                      </a:lnTo>
                      <a:lnTo>
                        <a:pt x="52" y="479"/>
                      </a:lnTo>
                      <a:lnTo>
                        <a:pt x="50" y="485"/>
                      </a:lnTo>
                      <a:lnTo>
                        <a:pt x="52" y="494"/>
                      </a:lnTo>
                      <a:lnTo>
                        <a:pt x="52" y="502"/>
                      </a:lnTo>
                      <a:lnTo>
                        <a:pt x="56" y="509"/>
                      </a:lnTo>
                      <a:lnTo>
                        <a:pt x="57" y="519"/>
                      </a:lnTo>
                      <a:lnTo>
                        <a:pt x="59" y="528"/>
                      </a:lnTo>
                      <a:lnTo>
                        <a:pt x="61" y="532"/>
                      </a:lnTo>
                      <a:lnTo>
                        <a:pt x="67" y="536"/>
                      </a:lnTo>
                      <a:lnTo>
                        <a:pt x="75" y="540"/>
                      </a:lnTo>
                      <a:lnTo>
                        <a:pt x="90" y="546"/>
                      </a:lnTo>
                      <a:lnTo>
                        <a:pt x="103" y="549"/>
                      </a:lnTo>
                      <a:lnTo>
                        <a:pt x="120" y="553"/>
                      </a:lnTo>
                      <a:lnTo>
                        <a:pt x="139" y="557"/>
                      </a:lnTo>
                      <a:lnTo>
                        <a:pt x="160" y="563"/>
                      </a:lnTo>
                      <a:lnTo>
                        <a:pt x="179" y="563"/>
                      </a:lnTo>
                      <a:lnTo>
                        <a:pt x="198" y="563"/>
                      </a:lnTo>
                      <a:lnTo>
                        <a:pt x="219" y="563"/>
                      </a:lnTo>
                      <a:lnTo>
                        <a:pt x="238" y="563"/>
                      </a:lnTo>
                      <a:lnTo>
                        <a:pt x="253" y="559"/>
                      </a:lnTo>
                      <a:lnTo>
                        <a:pt x="270" y="555"/>
                      </a:lnTo>
                      <a:lnTo>
                        <a:pt x="282" y="549"/>
                      </a:lnTo>
                      <a:lnTo>
                        <a:pt x="293" y="542"/>
                      </a:lnTo>
                      <a:lnTo>
                        <a:pt x="301" y="532"/>
                      </a:lnTo>
                      <a:lnTo>
                        <a:pt x="308" y="523"/>
                      </a:lnTo>
                      <a:lnTo>
                        <a:pt x="314" y="515"/>
                      </a:lnTo>
                      <a:lnTo>
                        <a:pt x="324" y="506"/>
                      </a:lnTo>
                      <a:lnTo>
                        <a:pt x="329" y="498"/>
                      </a:lnTo>
                      <a:lnTo>
                        <a:pt x="337" y="489"/>
                      </a:lnTo>
                      <a:lnTo>
                        <a:pt x="343" y="481"/>
                      </a:lnTo>
                      <a:lnTo>
                        <a:pt x="348" y="475"/>
                      </a:lnTo>
                      <a:lnTo>
                        <a:pt x="360" y="462"/>
                      </a:lnTo>
                      <a:lnTo>
                        <a:pt x="369" y="452"/>
                      </a:lnTo>
                      <a:lnTo>
                        <a:pt x="377" y="447"/>
                      </a:lnTo>
                      <a:lnTo>
                        <a:pt x="384" y="445"/>
                      </a:lnTo>
                      <a:lnTo>
                        <a:pt x="390" y="445"/>
                      </a:lnTo>
                      <a:lnTo>
                        <a:pt x="400" y="450"/>
                      </a:lnTo>
                      <a:lnTo>
                        <a:pt x="405" y="458"/>
                      </a:lnTo>
                      <a:lnTo>
                        <a:pt x="411" y="468"/>
                      </a:lnTo>
                      <a:lnTo>
                        <a:pt x="415" y="477"/>
                      </a:lnTo>
                      <a:lnTo>
                        <a:pt x="415" y="489"/>
                      </a:lnTo>
                      <a:lnTo>
                        <a:pt x="411" y="498"/>
                      </a:lnTo>
                      <a:lnTo>
                        <a:pt x="403" y="509"/>
                      </a:lnTo>
                      <a:lnTo>
                        <a:pt x="394" y="513"/>
                      </a:lnTo>
                      <a:lnTo>
                        <a:pt x="386" y="521"/>
                      </a:lnTo>
                      <a:lnTo>
                        <a:pt x="377" y="528"/>
                      </a:lnTo>
                      <a:lnTo>
                        <a:pt x="365" y="538"/>
                      </a:lnTo>
                      <a:lnTo>
                        <a:pt x="352" y="546"/>
                      </a:lnTo>
                      <a:lnTo>
                        <a:pt x="339" y="557"/>
                      </a:lnTo>
                      <a:lnTo>
                        <a:pt x="325" y="565"/>
                      </a:lnTo>
                      <a:lnTo>
                        <a:pt x="310" y="576"/>
                      </a:lnTo>
                      <a:lnTo>
                        <a:pt x="293" y="585"/>
                      </a:lnTo>
                      <a:lnTo>
                        <a:pt x="278" y="593"/>
                      </a:lnTo>
                      <a:lnTo>
                        <a:pt x="261" y="601"/>
                      </a:lnTo>
                      <a:lnTo>
                        <a:pt x="246" y="608"/>
                      </a:lnTo>
                      <a:lnTo>
                        <a:pt x="228" y="614"/>
                      </a:lnTo>
                      <a:lnTo>
                        <a:pt x="211" y="620"/>
                      </a:lnTo>
                      <a:lnTo>
                        <a:pt x="196" y="623"/>
                      </a:lnTo>
                      <a:lnTo>
                        <a:pt x="181" y="625"/>
                      </a:lnTo>
                      <a:lnTo>
                        <a:pt x="164" y="623"/>
                      </a:lnTo>
                      <a:lnTo>
                        <a:pt x="149" y="622"/>
                      </a:lnTo>
                      <a:lnTo>
                        <a:pt x="132" y="618"/>
                      </a:lnTo>
                      <a:lnTo>
                        <a:pt x="116" y="614"/>
                      </a:lnTo>
                      <a:lnTo>
                        <a:pt x="99" y="608"/>
                      </a:lnTo>
                      <a:lnTo>
                        <a:pt x="84" y="604"/>
                      </a:lnTo>
                      <a:lnTo>
                        <a:pt x="69" y="597"/>
                      </a:lnTo>
                      <a:lnTo>
                        <a:pt x="57" y="591"/>
                      </a:lnTo>
                      <a:lnTo>
                        <a:pt x="42" y="584"/>
                      </a:lnTo>
                      <a:lnTo>
                        <a:pt x="31" y="574"/>
                      </a:lnTo>
                      <a:lnTo>
                        <a:pt x="21" y="565"/>
                      </a:lnTo>
                      <a:lnTo>
                        <a:pt x="14" y="557"/>
                      </a:lnTo>
                      <a:lnTo>
                        <a:pt x="6" y="546"/>
                      </a:lnTo>
                      <a:lnTo>
                        <a:pt x="2" y="536"/>
                      </a:lnTo>
                      <a:lnTo>
                        <a:pt x="0" y="527"/>
                      </a:lnTo>
                      <a:lnTo>
                        <a:pt x="0" y="519"/>
                      </a:lnTo>
                      <a:lnTo>
                        <a:pt x="0" y="506"/>
                      </a:lnTo>
                      <a:lnTo>
                        <a:pt x="4" y="496"/>
                      </a:lnTo>
                      <a:lnTo>
                        <a:pt x="8" y="489"/>
                      </a:lnTo>
                      <a:lnTo>
                        <a:pt x="12" y="479"/>
                      </a:lnTo>
                      <a:lnTo>
                        <a:pt x="23" y="466"/>
                      </a:lnTo>
                      <a:lnTo>
                        <a:pt x="35" y="454"/>
                      </a:lnTo>
                      <a:lnTo>
                        <a:pt x="44" y="445"/>
                      </a:lnTo>
                      <a:lnTo>
                        <a:pt x="52" y="437"/>
                      </a:lnTo>
                      <a:lnTo>
                        <a:pt x="59" y="433"/>
                      </a:lnTo>
                      <a:lnTo>
                        <a:pt x="63" y="43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Freeform 28"/>
                <p:cNvSpPr>
                  <a:spLocks/>
                </p:cNvSpPr>
                <p:nvPr/>
              </p:nvSpPr>
              <p:spPr bwMode="auto">
                <a:xfrm>
                  <a:off x="4858" y="2941"/>
                  <a:ext cx="189" cy="45"/>
                </a:xfrm>
                <a:custGeom>
                  <a:avLst/>
                  <a:gdLst>
                    <a:gd name="T0" fmla="*/ 0 w 378"/>
                    <a:gd name="T1" fmla="*/ 0 h 90"/>
                    <a:gd name="T2" fmla="*/ 1 w 378"/>
                    <a:gd name="T3" fmla="*/ 1 h 90"/>
                    <a:gd name="T4" fmla="*/ 1 w 378"/>
                    <a:gd name="T5" fmla="*/ 1 h 90"/>
                    <a:gd name="T6" fmla="*/ 1 w 378"/>
                    <a:gd name="T7" fmla="*/ 1 h 90"/>
                    <a:gd name="T8" fmla="*/ 0 w 378"/>
                    <a:gd name="T9" fmla="*/ 0 h 90"/>
                    <a:gd name="T10" fmla="*/ 0 w 378"/>
                    <a:gd name="T11" fmla="*/ 0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8"/>
                    <a:gd name="T19" fmla="*/ 0 h 90"/>
                    <a:gd name="T20" fmla="*/ 378 w 378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8" h="90">
                      <a:moveTo>
                        <a:pt x="0" y="0"/>
                      </a:moveTo>
                      <a:lnTo>
                        <a:pt x="378" y="4"/>
                      </a:lnTo>
                      <a:lnTo>
                        <a:pt x="367" y="90"/>
                      </a:lnTo>
                      <a:lnTo>
                        <a:pt x="36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Freeform 29"/>
                <p:cNvSpPr>
                  <a:spLocks/>
                </p:cNvSpPr>
                <p:nvPr/>
              </p:nvSpPr>
              <p:spPr bwMode="auto">
                <a:xfrm>
                  <a:off x="5090" y="1999"/>
                  <a:ext cx="235" cy="253"/>
                </a:xfrm>
                <a:custGeom>
                  <a:avLst/>
                  <a:gdLst>
                    <a:gd name="T0" fmla="*/ 1 w 469"/>
                    <a:gd name="T1" fmla="*/ 1 h 505"/>
                    <a:gd name="T2" fmla="*/ 1 w 469"/>
                    <a:gd name="T3" fmla="*/ 1 h 505"/>
                    <a:gd name="T4" fmla="*/ 1 w 469"/>
                    <a:gd name="T5" fmla="*/ 1 h 505"/>
                    <a:gd name="T6" fmla="*/ 1 w 469"/>
                    <a:gd name="T7" fmla="*/ 1 h 505"/>
                    <a:gd name="T8" fmla="*/ 1 w 469"/>
                    <a:gd name="T9" fmla="*/ 1 h 505"/>
                    <a:gd name="T10" fmla="*/ 1 w 469"/>
                    <a:gd name="T11" fmla="*/ 1 h 505"/>
                    <a:gd name="T12" fmla="*/ 1 w 469"/>
                    <a:gd name="T13" fmla="*/ 1 h 505"/>
                    <a:gd name="T14" fmla="*/ 1 w 469"/>
                    <a:gd name="T15" fmla="*/ 1 h 505"/>
                    <a:gd name="T16" fmla="*/ 1 w 469"/>
                    <a:gd name="T17" fmla="*/ 1 h 505"/>
                    <a:gd name="T18" fmla="*/ 1 w 469"/>
                    <a:gd name="T19" fmla="*/ 1 h 505"/>
                    <a:gd name="T20" fmla="*/ 1 w 469"/>
                    <a:gd name="T21" fmla="*/ 1 h 505"/>
                    <a:gd name="T22" fmla="*/ 1 w 469"/>
                    <a:gd name="T23" fmla="*/ 1 h 505"/>
                    <a:gd name="T24" fmla="*/ 1 w 469"/>
                    <a:gd name="T25" fmla="*/ 1 h 505"/>
                    <a:gd name="T26" fmla="*/ 1 w 469"/>
                    <a:gd name="T27" fmla="*/ 1 h 505"/>
                    <a:gd name="T28" fmla="*/ 1 w 469"/>
                    <a:gd name="T29" fmla="*/ 1 h 505"/>
                    <a:gd name="T30" fmla="*/ 1 w 469"/>
                    <a:gd name="T31" fmla="*/ 1 h 505"/>
                    <a:gd name="T32" fmla="*/ 1 w 469"/>
                    <a:gd name="T33" fmla="*/ 1 h 505"/>
                    <a:gd name="T34" fmla="*/ 1 w 469"/>
                    <a:gd name="T35" fmla="*/ 1 h 505"/>
                    <a:gd name="T36" fmla="*/ 1 w 469"/>
                    <a:gd name="T37" fmla="*/ 1 h 505"/>
                    <a:gd name="T38" fmla="*/ 1 w 469"/>
                    <a:gd name="T39" fmla="*/ 1 h 505"/>
                    <a:gd name="T40" fmla="*/ 0 w 469"/>
                    <a:gd name="T41" fmla="*/ 1 h 505"/>
                    <a:gd name="T42" fmla="*/ 0 w 469"/>
                    <a:gd name="T43" fmla="*/ 1 h 505"/>
                    <a:gd name="T44" fmla="*/ 1 w 469"/>
                    <a:gd name="T45" fmla="*/ 1 h 505"/>
                    <a:gd name="T46" fmla="*/ 1 w 469"/>
                    <a:gd name="T47" fmla="*/ 1 h 505"/>
                    <a:gd name="T48" fmla="*/ 1 w 469"/>
                    <a:gd name="T49" fmla="*/ 1 h 505"/>
                    <a:gd name="T50" fmla="*/ 1 w 469"/>
                    <a:gd name="T51" fmla="*/ 1 h 505"/>
                    <a:gd name="T52" fmla="*/ 1 w 469"/>
                    <a:gd name="T53" fmla="*/ 1 h 505"/>
                    <a:gd name="T54" fmla="*/ 1 w 469"/>
                    <a:gd name="T55" fmla="*/ 1 h 505"/>
                    <a:gd name="T56" fmla="*/ 1 w 469"/>
                    <a:gd name="T57" fmla="*/ 1 h 505"/>
                    <a:gd name="T58" fmla="*/ 1 w 469"/>
                    <a:gd name="T59" fmla="*/ 1 h 505"/>
                    <a:gd name="T60" fmla="*/ 1 w 469"/>
                    <a:gd name="T61" fmla="*/ 1 h 505"/>
                    <a:gd name="T62" fmla="*/ 1 w 469"/>
                    <a:gd name="T63" fmla="*/ 1 h 505"/>
                    <a:gd name="T64" fmla="*/ 1 w 469"/>
                    <a:gd name="T65" fmla="*/ 1 h 505"/>
                    <a:gd name="T66" fmla="*/ 1 w 469"/>
                    <a:gd name="T67" fmla="*/ 1 h 505"/>
                    <a:gd name="T68" fmla="*/ 1 w 469"/>
                    <a:gd name="T69" fmla="*/ 1 h 505"/>
                    <a:gd name="T70" fmla="*/ 1 w 469"/>
                    <a:gd name="T71" fmla="*/ 1 h 505"/>
                    <a:gd name="T72" fmla="*/ 1 w 469"/>
                    <a:gd name="T73" fmla="*/ 1 h 505"/>
                    <a:gd name="T74" fmla="*/ 1 w 469"/>
                    <a:gd name="T75" fmla="*/ 1 h 505"/>
                    <a:gd name="T76" fmla="*/ 1 w 469"/>
                    <a:gd name="T77" fmla="*/ 1 h 505"/>
                    <a:gd name="T78" fmla="*/ 1 w 469"/>
                    <a:gd name="T79" fmla="*/ 1 h 505"/>
                    <a:gd name="T80" fmla="*/ 1 w 469"/>
                    <a:gd name="T81" fmla="*/ 1 h 505"/>
                    <a:gd name="T82" fmla="*/ 1 w 469"/>
                    <a:gd name="T83" fmla="*/ 1 h 505"/>
                    <a:gd name="T84" fmla="*/ 1 w 469"/>
                    <a:gd name="T85" fmla="*/ 1 h 505"/>
                    <a:gd name="T86" fmla="*/ 1 w 469"/>
                    <a:gd name="T87" fmla="*/ 1 h 505"/>
                    <a:gd name="T88" fmla="*/ 1 w 469"/>
                    <a:gd name="T89" fmla="*/ 1 h 505"/>
                    <a:gd name="T90" fmla="*/ 1 w 469"/>
                    <a:gd name="T91" fmla="*/ 1 h 505"/>
                    <a:gd name="T92" fmla="*/ 1 w 469"/>
                    <a:gd name="T93" fmla="*/ 0 h 505"/>
                    <a:gd name="T94" fmla="*/ 1 w 469"/>
                    <a:gd name="T95" fmla="*/ 0 h 50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69"/>
                    <a:gd name="T145" fmla="*/ 0 h 505"/>
                    <a:gd name="T146" fmla="*/ 469 w 469"/>
                    <a:gd name="T147" fmla="*/ 505 h 50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69" h="505">
                      <a:moveTo>
                        <a:pt x="412" y="0"/>
                      </a:moveTo>
                      <a:lnTo>
                        <a:pt x="426" y="4"/>
                      </a:lnTo>
                      <a:lnTo>
                        <a:pt x="439" y="13"/>
                      </a:lnTo>
                      <a:lnTo>
                        <a:pt x="445" y="23"/>
                      </a:lnTo>
                      <a:lnTo>
                        <a:pt x="450" y="34"/>
                      </a:lnTo>
                      <a:lnTo>
                        <a:pt x="454" y="45"/>
                      </a:lnTo>
                      <a:lnTo>
                        <a:pt x="460" y="59"/>
                      </a:lnTo>
                      <a:lnTo>
                        <a:pt x="464" y="72"/>
                      </a:lnTo>
                      <a:lnTo>
                        <a:pt x="466" y="87"/>
                      </a:lnTo>
                      <a:lnTo>
                        <a:pt x="467" y="104"/>
                      </a:lnTo>
                      <a:lnTo>
                        <a:pt x="469" y="122"/>
                      </a:lnTo>
                      <a:lnTo>
                        <a:pt x="466" y="139"/>
                      </a:lnTo>
                      <a:lnTo>
                        <a:pt x="464" y="160"/>
                      </a:lnTo>
                      <a:lnTo>
                        <a:pt x="460" y="177"/>
                      </a:lnTo>
                      <a:lnTo>
                        <a:pt x="456" y="198"/>
                      </a:lnTo>
                      <a:lnTo>
                        <a:pt x="446" y="217"/>
                      </a:lnTo>
                      <a:lnTo>
                        <a:pt x="433" y="239"/>
                      </a:lnTo>
                      <a:lnTo>
                        <a:pt x="416" y="264"/>
                      </a:lnTo>
                      <a:lnTo>
                        <a:pt x="397" y="293"/>
                      </a:lnTo>
                      <a:lnTo>
                        <a:pt x="372" y="319"/>
                      </a:lnTo>
                      <a:lnTo>
                        <a:pt x="348" y="348"/>
                      </a:lnTo>
                      <a:lnTo>
                        <a:pt x="321" y="376"/>
                      </a:lnTo>
                      <a:lnTo>
                        <a:pt x="294" y="403"/>
                      </a:lnTo>
                      <a:lnTo>
                        <a:pt x="266" y="428"/>
                      </a:lnTo>
                      <a:lnTo>
                        <a:pt x="237" y="450"/>
                      </a:lnTo>
                      <a:lnTo>
                        <a:pt x="209" y="469"/>
                      </a:lnTo>
                      <a:lnTo>
                        <a:pt x="182" y="486"/>
                      </a:lnTo>
                      <a:lnTo>
                        <a:pt x="156" y="498"/>
                      </a:lnTo>
                      <a:lnTo>
                        <a:pt x="133" y="504"/>
                      </a:lnTo>
                      <a:lnTo>
                        <a:pt x="112" y="505"/>
                      </a:lnTo>
                      <a:lnTo>
                        <a:pt x="97" y="502"/>
                      </a:lnTo>
                      <a:lnTo>
                        <a:pt x="80" y="492"/>
                      </a:lnTo>
                      <a:lnTo>
                        <a:pt x="66" y="485"/>
                      </a:lnTo>
                      <a:lnTo>
                        <a:pt x="53" y="475"/>
                      </a:lnTo>
                      <a:lnTo>
                        <a:pt x="44" y="467"/>
                      </a:lnTo>
                      <a:lnTo>
                        <a:pt x="34" y="460"/>
                      </a:lnTo>
                      <a:lnTo>
                        <a:pt x="26" y="452"/>
                      </a:lnTo>
                      <a:lnTo>
                        <a:pt x="19" y="443"/>
                      </a:lnTo>
                      <a:lnTo>
                        <a:pt x="15" y="437"/>
                      </a:lnTo>
                      <a:lnTo>
                        <a:pt x="6" y="424"/>
                      </a:lnTo>
                      <a:lnTo>
                        <a:pt x="2" y="414"/>
                      </a:lnTo>
                      <a:lnTo>
                        <a:pt x="0" y="409"/>
                      </a:lnTo>
                      <a:lnTo>
                        <a:pt x="0" y="407"/>
                      </a:lnTo>
                      <a:lnTo>
                        <a:pt x="0" y="403"/>
                      </a:lnTo>
                      <a:lnTo>
                        <a:pt x="4" y="403"/>
                      </a:lnTo>
                      <a:lnTo>
                        <a:pt x="9" y="397"/>
                      </a:lnTo>
                      <a:lnTo>
                        <a:pt x="17" y="397"/>
                      </a:lnTo>
                      <a:lnTo>
                        <a:pt x="25" y="397"/>
                      </a:lnTo>
                      <a:lnTo>
                        <a:pt x="34" y="403"/>
                      </a:lnTo>
                      <a:lnTo>
                        <a:pt x="38" y="405"/>
                      </a:lnTo>
                      <a:lnTo>
                        <a:pt x="44" y="410"/>
                      </a:lnTo>
                      <a:lnTo>
                        <a:pt x="49" y="420"/>
                      </a:lnTo>
                      <a:lnTo>
                        <a:pt x="55" y="429"/>
                      </a:lnTo>
                      <a:lnTo>
                        <a:pt x="61" y="437"/>
                      </a:lnTo>
                      <a:lnTo>
                        <a:pt x="66" y="443"/>
                      </a:lnTo>
                      <a:lnTo>
                        <a:pt x="76" y="447"/>
                      </a:lnTo>
                      <a:lnTo>
                        <a:pt x="83" y="452"/>
                      </a:lnTo>
                      <a:lnTo>
                        <a:pt x="93" y="452"/>
                      </a:lnTo>
                      <a:lnTo>
                        <a:pt x="104" y="454"/>
                      </a:lnTo>
                      <a:lnTo>
                        <a:pt x="114" y="452"/>
                      </a:lnTo>
                      <a:lnTo>
                        <a:pt x="127" y="452"/>
                      </a:lnTo>
                      <a:lnTo>
                        <a:pt x="139" y="448"/>
                      </a:lnTo>
                      <a:lnTo>
                        <a:pt x="150" y="445"/>
                      </a:lnTo>
                      <a:lnTo>
                        <a:pt x="163" y="439"/>
                      </a:lnTo>
                      <a:lnTo>
                        <a:pt x="177" y="435"/>
                      </a:lnTo>
                      <a:lnTo>
                        <a:pt x="188" y="428"/>
                      </a:lnTo>
                      <a:lnTo>
                        <a:pt x="203" y="422"/>
                      </a:lnTo>
                      <a:lnTo>
                        <a:pt x="217" y="414"/>
                      </a:lnTo>
                      <a:lnTo>
                        <a:pt x="232" y="409"/>
                      </a:lnTo>
                      <a:lnTo>
                        <a:pt x="245" y="397"/>
                      </a:lnTo>
                      <a:lnTo>
                        <a:pt x="260" y="384"/>
                      </a:lnTo>
                      <a:lnTo>
                        <a:pt x="275" y="367"/>
                      </a:lnTo>
                      <a:lnTo>
                        <a:pt x="293" y="348"/>
                      </a:lnTo>
                      <a:lnTo>
                        <a:pt x="308" y="325"/>
                      </a:lnTo>
                      <a:lnTo>
                        <a:pt x="325" y="302"/>
                      </a:lnTo>
                      <a:lnTo>
                        <a:pt x="340" y="275"/>
                      </a:lnTo>
                      <a:lnTo>
                        <a:pt x="357" y="251"/>
                      </a:lnTo>
                      <a:lnTo>
                        <a:pt x="370" y="222"/>
                      </a:lnTo>
                      <a:lnTo>
                        <a:pt x="384" y="196"/>
                      </a:lnTo>
                      <a:lnTo>
                        <a:pt x="395" y="171"/>
                      </a:lnTo>
                      <a:lnTo>
                        <a:pt x="405" y="148"/>
                      </a:lnTo>
                      <a:lnTo>
                        <a:pt x="412" y="123"/>
                      </a:lnTo>
                      <a:lnTo>
                        <a:pt x="418" y="104"/>
                      </a:lnTo>
                      <a:lnTo>
                        <a:pt x="420" y="85"/>
                      </a:lnTo>
                      <a:lnTo>
                        <a:pt x="422" y="72"/>
                      </a:lnTo>
                      <a:lnTo>
                        <a:pt x="418" y="68"/>
                      </a:lnTo>
                      <a:lnTo>
                        <a:pt x="410" y="61"/>
                      </a:lnTo>
                      <a:lnTo>
                        <a:pt x="399" y="49"/>
                      </a:lnTo>
                      <a:lnTo>
                        <a:pt x="391" y="38"/>
                      </a:lnTo>
                      <a:lnTo>
                        <a:pt x="386" y="25"/>
                      </a:lnTo>
                      <a:lnTo>
                        <a:pt x="386" y="13"/>
                      </a:lnTo>
                      <a:lnTo>
                        <a:pt x="388" y="7"/>
                      </a:lnTo>
                      <a:lnTo>
                        <a:pt x="393" y="4"/>
                      </a:lnTo>
                      <a:lnTo>
                        <a:pt x="401" y="0"/>
                      </a:lnTo>
                      <a:lnTo>
                        <a:pt x="412" y="0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0" name="Freeform 30"/>
                <p:cNvSpPr>
                  <a:spLocks/>
                </p:cNvSpPr>
                <p:nvPr/>
              </p:nvSpPr>
              <p:spPr bwMode="auto">
                <a:xfrm>
                  <a:off x="4938" y="1822"/>
                  <a:ext cx="43" cy="138"/>
                </a:xfrm>
                <a:custGeom>
                  <a:avLst/>
                  <a:gdLst>
                    <a:gd name="T0" fmla="*/ 1 w 85"/>
                    <a:gd name="T1" fmla="*/ 0 h 278"/>
                    <a:gd name="T2" fmla="*/ 1 w 85"/>
                    <a:gd name="T3" fmla="*/ 0 h 278"/>
                    <a:gd name="T4" fmla="*/ 1 w 85"/>
                    <a:gd name="T5" fmla="*/ 0 h 278"/>
                    <a:gd name="T6" fmla="*/ 1 w 85"/>
                    <a:gd name="T7" fmla="*/ 0 h 278"/>
                    <a:gd name="T8" fmla="*/ 1 w 85"/>
                    <a:gd name="T9" fmla="*/ 0 h 278"/>
                    <a:gd name="T10" fmla="*/ 1 w 85"/>
                    <a:gd name="T11" fmla="*/ 0 h 278"/>
                    <a:gd name="T12" fmla="*/ 1 w 85"/>
                    <a:gd name="T13" fmla="*/ 0 h 278"/>
                    <a:gd name="T14" fmla="*/ 1 w 85"/>
                    <a:gd name="T15" fmla="*/ 0 h 278"/>
                    <a:gd name="T16" fmla="*/ 1 w 85"/>
                    <a:gd name="T17" fmla="*/ 0 h 278"/>
                    <a:gd name="T18" fmla="*/ 0 w 85"/>
                    <a:gd name="T19" fmla="*/ 0 h 278"/>
                    <a:gd name="T20" fmla="*/ 0 w 85"/>
                    <a:gd name="T21" fmla="*/ 0 h 278"/>
                    <a:gd name="T22" fmla="*/ 1 w 85"/>
                    <a:gd name="T23" fmla="*/ 0 h 278"/>
                    <a:gd name="T24" fmla="*/ 1 w 85"/>
                    <a:gd name="T25" fmla="*/ 0 h 278"/>
                    <a:gd name="T26" fmla="*/ 1 w 85"/>
                    <a:gd name="T27" fmla="*/ 0 h 278"/>
                    <a:gd name="T28" fmla="*/ 1 w 85"/>
                    <a:gd name="T29" fmla="*/ 0 h 278"/>
                    <a:gd name="T30" fmla="*/ 1 w 85"/>
                    <a:gd name="T31" fmla="*/ 0 h 278"/>
                    <a:gd name="T32" fmla="*/ 1 w 85"/>
                    <a:gd name="T33" fmla="*/ 0 h 278"/>
                    <a:gd name="T34" fmla="*/ 1 w 85"/>
                    <a:gd name="T35" fmla="*/ 0 h 278"/>
                    <a:gd name="T36" fmla="*/ 1 w 85"/>
                    <a:gd name="T37" fmla="*/ 0 h 278"/>
                    <a:gd name="T38" fmla="*/ 1 w 85"/>
                    <a:gd name="T39" fmla="*/ 0 h 278"/>
                    <a:gd name="T40" fmla="*/ 1 w 85"/>
                    <a:gd name="T41" fmla="*/ 0 h 278"/>
                    <a:gd name="T42" fmla="*/ 1 w 85"/>
                    <a:gd name="T43" fmla="*/ 0 h 278"/>
                    <a:gd name="T44" fmla="*/ 1 w 85"/>
                    <a:gd name="T45" fmla="*/ 0 h 278"/>
                    <a:gd name="T46" fmla="*/ 1 w 85"/>
                    <a:gd name="T47" fmla="*/ 0 h 278"/>
                    <a:gd name="T48" fmla="*/ 1 w 85"/>
                    <a:gd name="T49" fmla="*/ 0 h 278"/>
                    <a:gd name="T50" fmla="*/ 1 w 85"/>
                    <a:gd name="T51" fmla="*/ 0 h 278"/>
                    <a:gd name="T52" fmla="*/ 1 w 85"/>
                    <a:gd name="T53" fmla="*/ 0 h 278"/>
                    <a:gd name="T54" fmla="*/ 1 w 85"/>
                    <a:gd name="T55" fmla="*/ 0 h 278"/>
                    <a:gd name="T56" fmla="*/ 1 w 85"/>
                    <a:gd name="T57" fmla="*/ 0 h 278"/>
                    <a:gd name="T58" fmla="*/ 1 w 85"/>
                    <a:gd name="T59" fmla="*/ 0 h 278"/>
                    <a:gd name="T60" fmla="*/ 1 w 85"/>
                    <a:gd name="T61" fmla="*/ 0 h 278"/>
                    <a:gd name="T62" fmla="*/ 1 w 85"/>
                    <a:gd name="T63" fmla="*/ 0 h 278"/>
                    <a:gd name="T64" fmla="*/ 1 w 85"/>
                    <a:gd name="T65" fmla="*/ 0 h 278"/>
                    <a:gd name="T66" fmla="*/ 1 w 85"/>
                    <a:gd name="T67" fmla="*/ 0 h 278"/>
                    <a:gd name="T68" fmla="*/ 1 w 85"/>
                    <a:gd name="T69" fmla="*/ 0 h 278"/>
                    <a:gd name="T70" fmla="*/ 1 w 85"/>
                    <a:gd name="T71" fmla="*/ 0 h 278"/>
                    <a:gd name="T72" fmla="*/ 1 w 85"/>
                    <a:gd name="T73" fmla="*/ 0 h 278"/>
                    <a:gd name="T74" fmla="*/ 1 w 85"/>
                    <a:gd name="T75" fmla="*/ 0 h 278"/>
                    <a:gd name="T76" fmla="*/ 1 w 85"/>
                    <a:gd name="T77" fmla="*/ 0 h 278"/>
                    <a:gd name="T78" fmla="*/ 1 w 85"/>
                    <a:gd name="T79" fmla="*/ 0 h 278"/>
                    <a:gd name="T80" fmla="*/ 1 w 85"/>
                    <a:gd name="T81" fmla="*/ 0 h 278"/>
                    <a:gd name="T82" fmla="*/ 1 w 85"/>
                    <a:gd name="T83" fmla="*/ 0 h 278"/>
                    <a:gd name="T84" fmla="*/ 1 w 85"/>
                    <a:gd name="T85" fmla="*/ 0 h 278"/>
                    <a:gd name="T86" fmla="*/ 1 w 85"/>
                    <a:gd name="T87" fmla="*/ 0 h 278"/>
                    <a:gd name="T88" fmla="*/ 1 w 85"/>
                    <a:gd name="T89" fmla="*/ 0 h 278"/>
                    <a:gd name="T90" fmla="*/ 1 w 85"/>
                    <a:gd name="T91" fmla="*/ 0 h 278"/>
                    <a:gd name="T92" fmla="*/ 1 w 85"/>
                    <a:gd name="T93" fmla="*/ 0 h 278"/>
                    <a:gd name="T94" fmla="*/ 1 w 85"/>
                    <a:gd name="T95" fmla="*/ 0 h 278"/>
                    <a:gd name="T96" fmla="*/ 1 w 85"/>
                    <a:gd name="T97" fmla="*/ 0 h 278"/>
                    <a:gd name="T98" fmla="*/ 1 w 85"/>
                    <a:gd name="T99" fmla="*/ 0 h 278"/>
                    <a:gd name="T100" fmla="*/ 1 w 85"/>
                    <a:gd name="T101" fmla="*/ 0 h 27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"/>
                    <a:gd name="T154" fmla="*/ 0 h 278"/>
                    <a:gd name="T155" fmla="*/ 85 w 85"/>
                    <a:gd name="T156" fmla="*/ 278 h 27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" h="278">
                      <a:moveTo>
                        <a:pt x="53" y="4"/>
                      </a:moveTo>
                      <a:lnTo>
                        <a:pt x="51" y="2"/>
                      </a:lnTo>
                      <a:lnTo>
                        <a:pt x="45" y="2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5" y="6"/>
                      </a:lnTo>
                      <a:lnTo>
                        <a:pt x="4" y="14"/>
                      </a:lnTo>
                      <a:lnTo>
                        <a:pt x="0" y="18"/>
                      </a:lnTo>
                      <a:lnTo>
                        <a:pt x="0" y="29"/>
                      </a:lnTo>
                      <a:lnTo>
                        <a:pt x="2" y="42"/>
                      </a:lnTo>
                      <a:lnTo>
                        <a:pt x="4" y="61"/>
                      </a:lnTo>
                      <a:lnTo>
                        <a:pt x="5" y="80"/>
                      </a:lnTo>
                      <a:lnTo>
                        <a:pt x="7" y="103"/>
                      </a:lnTo>
                      <a:lnTo>
                        <a:pt x="9" y="126"/>
                      </a:lnTo>
                      <a:lnTo>
                        <a:pt x="13" y="151"/>
                      </a:lnTo>
                      <a:lnTo>
                        <a:pt x="17" y="173"/>
                      </a:lnTo>
                      <a:lnTo>
                        <a:pt x="19" y="196"/>
                      </a:lnTo>
                      <a:lnTo>
                        <a:pt x="23" y="217"/>
                      </a:lnTo>
                      <a:lnTo>
                        <a:pt x="24" y="238"/>
                      </a:lnTo>
                      <a:lnTo>
                        <a:pt x="26" y="253"/>
                      </a:lnTo>
                      <a:lnTo>
                        <a:pt x="28" y="267"/>
                      </a:lnTo>
                      <a:lnTo>
                        <a:pt x="30" y="274"/>
                      </a:lnTo>
                      <a:lnTo>
                        <a:pt x="32" y="278"/>
                      </a:lnTo>
                      <a:lnTo>
                        <a:pt x="74" y="244"/>
                      </a:lnTo>
                      <a:lnTo>
                        <a:pt x="72" y="240"/>
                      </a:lnTo>
                      <a:lnTo>
                        <a:pt x="72" y="236"/>
                      </a:lnTo>
                      <a:lnTo>
                        <a:pt x="72" y="229"/>
                      </a:lnTo>
                      <a:lnTo>
                        <a:pt x="72" y="223"/>
                      </a:lnTo>
                      <a:lnTo>
                        <a:pt x="68" y="211"/>
                      </a:lnTo>
                      <a:lnTo>
                        <a:pt x="68" y="200"/>
                      </a:lnTo>
                      <a:lnTo>
                        <a:pt x="66" y="187"/>
                      </a:lnTo>
                      <a:lnTo>
                        <a:pt x="66" y="175"/>
                      </a:lnTo>
                      <a:lnTo>
                        <a:pt x="62" y="162"/>
                      </a:lnTo>
                      <a:lnTo>
                        <a:pt x="61" y="147"/>
                      </a:lnTo>
                      <a:lnTo>
                        <a:pt x="59" y="133"/>
                      </a:lnTo>
                      <a:lnTo>
                        <a:pt x="57" y="122"/>
                      </a:lnTo>
                      <a:lnTo>
                        <a:pt x="55" y="109"/>
                      </a:lnTo>
                      <a:lnTo>
                        <a:pt x="55" y="99"/>
                      </a:lnTo>
                      <a:lnTo>
                        <a:pt x="53" y="92"/>
                      </a:lnTo>
                      <a:lnTo>
                        <a:pt x="53" y="86"/>
                      </a:lnTo>
                      <a:lnTo>
                        <a:pt x="51" y="76"/>
                      </a:lnTo>
                      <a:lnTo>
                        <a:pt x="55" y="69"/>
                      </a:lnTo>
                      <a:lnTo>
                        <a:pt x="59" y="63"/>
                      </a:lnTo>
                      <a:lnTo>
                        <a:pt x="66" y="61"/>
                      </a:lnTo>
                      <a:lnTo>
                        <a:pt x="78" y="59"/>
                      </a:lnTo>
                      <a:lnTo>
                        <a:pt x="85" y="59"/>
                      </a:lnTo>
                      <a:lnTo>
                        <a:pt x="83" y="33"/>
                      </a:lnTo>
                      <a:lnTo>
                        <a:pt x="53" y="4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Freeform 31"/>
                <p:cNvSpPr>
                  <a:spLocks/>
                </p:cNvSpPr>
                <p:nvPr/>
              </p:nvSpPr>
              <p:spPr bwMode="auto">
                <a:xfrm>
                  <a:off x="4659" y="1961"/>
                  <a:ext cx="428" cy="1054"/>
                </a:xfrm>
                <a:custGeom>
                  <a:avLst/>
                  <a:gdLst>
                    <a:gd name="T0" fmla="*/ 1 w 855"/>
                    <a:gd name="T1" fmla="*/ 0 h 2108"/>
                    <a:gd name="T2" fmla="*/ 1 w 855"/>
                    <a:gd name="T3" fmla="*/ 0 h 2108"/>
                    <a:gd name="T4" fmla="*/ 1 w 855"/>
                    <a:gd name="T5" fmla="*/ 1 h 2108"/>
                    <a:gd name="T6" fmla="*/ 1 w 855"/>
                    <a:gd name="T7" fmla="*/ 1 h 2108"/>
                    <a:gd name="T8" fmla="*/ 1 w 855"/>
                    <a:gd name="T9" fmla="*/ 1 h 2108"/>
                    <a:gd name="T10" fmla="*/ 1 w 855"/>
                    <a:gd name="T11" fmla="*/ 1 h 2108"/>
                    <a:gd name="T12" fmla="*/ 1 w 855"/>
                    <a:gd name="T13" fmla="*/ 1 h 2108"/>
                    <a:gd name="T14" fmla="*/ 1 w 855"/>
                    <a:gd name="T15" fmla="*/ 1 h 2108"/>
                    <a:gd name="T16" fmla="*/ 1 w 855"/>
                    <a:gd name="T17" fmla="*/ 2 h 2108"/>
                    <a:gd name="T18" fmla="*/ 1 w 855"/>
                    <a:gd name="T19" fmla="*/ 2 h 2108"/>
                    <a:gd name="T20" fmla="*/ 1 w 855"/>
                    <a:gd name="T21" fmla="*/ 2 h 2108"/>
                    <a:gd name="T22" fmla="*/ 0 w 855"/>
                    <a:gd name="T23" fmla="*/ 1 h 2108"/>
                    <a:gd name="T24" fmla="*/ 1 w 855"/>
                    <a:gd name="T25" fmla="*/ 0 h 2108"/>
                    <a:gd name="T26" fmla="*/ 1 w 855"/>
                    <a:gd name="T27" fmla="*/ 0 h 210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55"/>
                    <a:gd name="T43" fmla="*/ 0 h 2108"/>
                    <a:gd name="T44" fmla="*/ 855 w 855"/>
                    <a:gd name="T45" fmla="*/ 2108 h 210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55" h="2108">
                      <a:moveTo>
                        <a:pt x="40" y="0"/>
                      </a:moveTo>
                      <a:lnTo>
                        <a:pt x="505" y="0"/>
                      </a:lnTo>
                      <a:lnTo>
                        <a:pt x="597" y="89"/>
                      </a:lnTo>
                      <a:lnTo>
                        <a:pt x="747" y="106"/>
                      </a:lnTo>
                      <a:lnTo>
                        <a:pt x="855" y="237"/>
                      </a:lnTo>
                      <a:lnTo>
                        <a:pt x="779" y="538"/>
                      </a:lnTo>
                      <a:lnTo>
                        <a:pt x="534" y="690"/>
                      </a:lnTo>
                      <a:lnTo>
                        <a:pt x="734" y="1233"/>
                      </a:lnTo>
                      <a:lnTo>
                        <a:pt x="500" y="2049"/>
                      </a:lnTo>
                      <a:lnTo>
                        <a:pt x="355" y="2108"/>
                      </a:lnTo>
                      <a:lnTo>
                        <a:pt x="59" y="2049"/>
                      </a:lnTo>
                      <a:lnTo>
                        <a:pt x="0" y="967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D175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Freeform 32"/>
                <p:cNvSpPr>
                  <a:spLocks/>
                </p:cNvSpPr>
                <p:nvPr/>
              </p:nvSpPr>
              <p:spPr bwMode="auto">
                <a:xfrm>
                  <a:off x="4938" y="2927"/>
                  <a:ext cx="194" cy="69"/>
                </a:xfrm>
                <a:custGeom>
                  <a:avLst/>
                  <a:gdLst>
                    <a:gd name="T0" fmla="*/ 0 w 387"/>
                    <a:gd name="T1" fmla="*/ 0 h 139"/>
                    <a:gd name="T2" fmla="*/ 1 w 387"/>
                    <a:gd name="T3" fmla="*/ 0 h 139"/>
                    <a:gd name="T4" fmla="*/ 1 w 387"/>
                    <a:gd name="T5" fmla="*/ 0 h 139"/>
                    <a:gd name="T6" fmla="*/ 1 w 387"/>
                    <a:gd name="T7" fmla="*/ 0 h 139"/>
                    <a:gd name="T8" fmla="*/ 0 w 387"/>
                    <a:gd name="T9" fmla="*/ 0 h 139"/>
                    <a:gd name="T10" fmla="*/ 0 w 387"/>
                    <a:gd name="T11" fmla="*/ 0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7"/>
                    <a:gd name="T19" fmla="*/ 0 h 139"/>
                    <a:gd name="T20" fmla="*/ 387 w 387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7" h="139">
                      <a:moveTo>
                        <a:pt x="0" y="0"/>
                      </a:moveTo>
                      <a:lnTo>
                        <a:pt x="387" y="23"/>
                      </a:lnTo>
                      <a:lnTo>
                        <a:pt x="368" y="139"/>
                      </a:lnTo>
                      <a:lnTo>
                        <a:pt x="34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Freeform 33"/>
                <p:cNvSpPr>
                  <a:spLocks/>
                </p:cNvSpPr>
                <p:nvPr/>
              </p:nvSpPr>
              <p:spPr bwMode="auto">
                <a:xfrm>
                  <a:off x="4754" y="1716"/>
                  <a:ext cx="210" cy="279"/>
                </a:xfrm>
                <a:custGeom>
                  <a:avLst/>
                  <a:gdLst>
                    <a:gd name="T0" fmla="*/ 1 w 418"/>
                    <a:gd name="T1" fmla="*/ 1 h 557"/>
                    <a:gd name="T2" fmla="*/ 1 w 418"/>
                    <a:gd name="T3" fmla="*/ 1 h 557"/>
                    <a:gd name="T4" fmla="*/ 1 w 418"/>
                    <a:gd name="T5" fmla="*/ 1 h 557"/>
                    <a:gd name="T6" fmla="*/ 1 w 418"/>
                    <a:gd name="T7" fmla="*/ 1 h 557"/>
                    <a:gd name="T8" fmla="*/ 1 w 418"/>
                    <a:gd name="T9" fmla="*/ 1 h 557"/>
                    <a:gd name="T10" fmla="*/ 1 w 418"/>
                    <a:gd name="T11" fmla="*/ 1 h 557"/>
                    <a:gd name="T12" fmla="*/ 1 w 418"/>
                    <a:gd name="T13" fmla="*/ 1 h 557"/>
                    <a:gd name="T14" fmla="*/ 1 w 418"/>
                    <a:gd name="T15" fmla="*/ 1 h 557"/>
                    <a:gd name="T16" fmla="*/ 1 w 418"/>
                    <a:gd name="T17" fmla="*/ 1 h 557"/>
                    <a:gd name="T18" fmla="*/ 1 w 418"/>
                    <a:gd name="T19" fmla="*/ 1 h 557"/>
                    <a:gd name="T20" fmla="*/ 1 w 418"/>
                    <a:gd name="T21" fmla="*/ 1 h 557"/>
                    <a:gd name="T22" fmla="*/ 1 w 418"/>
                    <a:gd name="T23" fmla="*/ 1 h 557"/>
                    <a:gd name="T24" fmla="*/ 1 w 418"/>
                    <a:gd name="T25" fmla="*/ 1 h 557"/>
                    <a:gd name="T26" fmla="*/ 1 w 418"/>
                    <a:gd name="T27" fmla="*/ 1 h 557"/>
                    <a:gd name="T28" fmla="*/ 1 w 418"/>
                    <a:gd name="T29" fmla="*/ 1 h 557"/>
                    <a:gd name="T30" fmla="*/ 1 w 418"/>
                    <a:gd name="T31" fmla="*/ 1 h 557"/>
                    <a:gd name="T32" fmla="*/ 1 w 418"/>
                    <a:gd name="T33" fmla="*/ 1 h 557"/>
                    <a:gd name="T34" fmla="*/ 1 w 418"/>
                    <a:gd name="T35" fmla="*/ 1 h 557"/>
                    <a:gd name="T36" fmla="*/ 1 w 418"/>
                    <a:gd name="T37" fmla="*/ 1 h 557"/>
                    <a:gd name="T38" fmla="*/ 1 w 418"/>
                    <a:gd name="T39" fmla="*/ 1 h 557"/>
                    <a:gd name="T40" fmla="*/ 1 w 418"/>
                    <a:gd name="T41" fmla="*/ 1 h 557"/>
                    <a:gd name="T42" fmla="*/ 1 w 418"/>
                    <a:gd name="T43" fmla="*/ 1 h 557"/>
                    <a:gd name="T44" fmla="*/ 1 w 418"/>
                    <a:gd name="T45" fmla="*/ 1 h 557"/>
                    <a:gd name="T46" fmla="*/ 1 w 418"/>
                    <a:gd name="T47" fmla="*/ 1 h 557"/>
                    <a:gd name="T48" fmla="*/ 1 w 418"/>
                    <a:gd name="T49" fmla="*/ 1 h 557"/>
                    <a:gd name="T50" fmla="*/ 1 w 418"/>
                    <a:gd name="T51" fmla="*/ 1 h 557"/>
                    <a:gd name="T52" fmla="*/ 1 w 418"/>
                    <a:gd name="T53" fmla="*/ 1 h 557"/>
                    <a:gd name="T54" fmla="*/ 1 w 418"/>
                    <a:gd name="T55" fmla="*/ 1 h 557"/>
                    <a:gd name="T56" fmla="*/ 1 w 418"/>
                    <a:gd name="T57" fmla="*/ 1 h 557"/>
                    <a:gd name="T58" fmla="*/ 1 w 418"/>
                    <a:gd name="T59" fmla="*/ 1 h 557"/>
                    <a:gd name="T60" fmla="*/ 1 w 418"/>
                    <a:gd name="T61" fmla="*/ 1 h 557"/>
                    <a:gd name="T62" fmla="*/ 1 w 418"/>
                    <a:gd name="T63" fmla="*/ 1 h 557"/>
                    <a:gd name="T64" fmla="*/ 1 w 418"/>
                    <a:gd name="T65" fmla="*/ 0 h 557"/>
                    <a:gd name="T66" fmla="*/ 1 w 418"/>
                    <a:gd name="T67" fmla="*/ 0 h 557"/>
                    <a:gd name="T68" fmla="*/ 1 w 418"/>
                    <a:gd name="T69" fmla="*/ 1 h 557"/>
                    <a:gd name="T70" fmla="*/ 1 w 418"/>
                    <a:gd name="T71" fmla="*/ 1 h 557"/>
                    <a:gd name="T72" fmla="*/ 1 w 418"/>
                    <a:gd name="T73" fmla="*/ 1 h 557"/>
                    <a:gd name="T74" fmla="*/ 1 w 418"/>
                    <a:gd name="T75" fmla="*/ 1 h 557"/>
                    <a:gd name="T76" fmla="*/ 1 w 418"/>
                    <a:gd name="T77" fmla="*/ 1 h 557"/>
                    <a:gd name="T78" fmla="*/ 0 w 418"/>
                    <a:gd name="T79" fmla="*/ 1 h 557"/>
                    <a:gd name="T80" fmla="*/ 1 w 418"/>
                    <a:gd name="T81" fmla="*/ 1 h 557"/>
                    <a:gd name="T82" fmla="*/ 1 w 418"/>
                    <a:gd name="T83" fmla="*/ 1 h 557"/>
                    <a:gd name="T84" fmla="*/ 1 w 418"/>
                    <a:gd name="T85" fmla="*/ 1 h 557"/>
                    <a:gd name="T86" fmla="*/ 1 w 418"/>
                    <a:gd name="T87" fmla="*/ 1 h 557"/>
                    <a:gd name="T88" fmla="*/ 1 w 418"/>
                    <a:gd name="T89" fmla="*/ 1 h 5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8"/>
                    <a:gd name="T136" fmla="*/ 0 h 557"/>
                    <a:gd name="T137" fmla="*/ 418 w 418"/>
                    <a:gd name="T138" fmla="*/ 557 h 5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8" h="557">
                      <a:moveTo>
                        <a:pt x="374" y="455"/>
                      </a:moveTo>
                      <a:lnTo>
                        <a:pt x="374" y="451"/>
                      </a:lnTo>
                      <a:lnTo>
                        <a:pt x="376" y="447"/>
                      </a:lnTo>
                      <a:lnTo>
                        <a:pt x="378" y="440"/>
                      </a:lnTo>
                      <a:lnTo>
                        <a:pt x="382" y="434"/>
                      </a:lnTo>
                      <a:lnTo>
                        <a:pt x="384" y="422"/>
                      </a:lnTo>
                      <a:lnTo>
                        <a:pt x="390" y="411"/>
                      </a:lnTo>
                      <a:lnTo>
                        <a:pt x="393" y="398"/>
                      </a:lnTo>
                      <a:lnTo>
                        <a:pt x="397" y="384"/>
                      </a:lnTo>
                      <a:lnTo>
                        <a:pt x="401" y="369"/>
                      </a:lnTo>
                      <a:lnTo>
                        <a:pt x="405" y="354"/>
                      </a:lnTo>
                      <a:lnTo>
                        <a:pt x="407" y="339"/>
                      </a:lnTo>
                      <a:lnTo>
                        <a:pt x="412" y="324"/>
                      </a:lnTo>
                      <a:lnTo>
                        <a:pt x="412" y="306"/>
                      </a:lnTo>
                      <a:lnTo>
                        <a:pt x="416" y="293"/>
                      </a:lnTo>
                      <a:lnTo>
                        <a:pt x="418" y="280"/>
                      </a:lnTo>
                      <a:lnTo>
                        <a:pt x="418" y="268"/>
                      </a:lnTo>
                      <a:lnTo>
                        <a:pt x="416" y="255"/>
                      </a:lnTo>
                      <a:lnTo>
                        <a:pt x="414" y="240"/>
                      </a:lnTo>
                      <a:lnTo>
                        <a:pt x="412" y="227"/>
                      </a:lnTo>
                      <a:lnTo>
                        <a:pt x="410" y="211"/>
                      </a:lnTo>
                      <a:lnTo>
                        <a:pt x="405" y="196"/>
                      </a:lnTo>
                      <a:lnTo>
                        <a:pt x="403" y="183"/>
                      </a:lnTo>
                      <a:lnTo>
                        <a:pt x="401" y="170"/>
                      </a:lnTo>
                      <a:lnTo>
                        <a:pt x="399" y="156"/>
                      </a:lnTo>
                      <a:lnTo>
                        <a:pt x="395" y="143"/>
                      </a:lnTo>
                      <a:lnTo>
                        <a:pt x="391" y="132"/>
                      </a:lnTo>
                      <a:lnTo>
                        <a:pt x="390" y="120"/>
                      </a:lnTo>
                      <a:lnTo>
                        <a:pt x="388" y="115"/>
                      </a:lnTo>
                      <a:lnTo>
                        <a:pt x="384" y="105"/>
                      </a:lnTo>
                      <a:lnTo>
                        <a:pt x="384" y="101"/>
                      </a:lnTo>
                      <a:lnTo>
                        <a:pt x="384" y="97"/>
                      </a:lnTo>
                      <a:lnTo>
                        <a:pt x="260" y="0"/>
                      </a:lnTo>
                      <a:lnTo>
                        <a:pt x="182" y="0"/>
                      </a:lnTo>
                      <a:lnTo>
                        <a:pt x="106" y="92"/>
                      </a:lnTo>
                      <a:lnTo>
                        <a:pt x="34" y="257"/>
                      </a:lnTo>
                      <a:lnTo>
                        <a:pt x="156" y="327"/>
                      </a:lnTo>
                      <a:lnTo>
                        <a:pt x="173" y="422"/>
                      </a:lnTo>
                      <a:lnTo>
                        <a:pt x="59" y="421"/>
                      </a:lnTo>
                      <a:lnTo>
                        <a:pt x="0" y="455"/>
                      </a:lnTo>
                      <a:lnTo>
                        <a:pt x="13" y="525"/>
                      </a:lnTo>
                      <a:lnTo>
                        <a:pt x="148" y="557"/>
                      </a:lnTo>
                      <a:lnTo>
                        <a:pt x="266" y="552"/>
                      </a:lnTo>
                      <a:lnTo>
                        <a:pt x="374" y="455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4" name="Freeform 34"/>
                <p:cNvSpPr>
                  <a:spLocks/>
                </p:cNvSpPr>
                <p:nvPr/>
              </p:nvSpPr>
              <p:spPr bwMode="auto">
                <a:xfrm>
                  <a:off x="4667" y="1883"/>
                  <a:ext cx="77" cy="116"/>
                </a:xfrm>
                <a:custGeom>
                  <a:avLst/>
                  <a:gdLst>
                    <a:gd name="T0" fmla="*/ 0 w 154"/>
                    <a:gd name="T1" fmla="*/ 0 h 234"/>
                    <a:gd name="T2" fmla="*/ 1 w 154"/>
                    <a:gd name="T3" fmla="*/ 0 h 234"/>
                    <a:gd name="T4" fmla="*/ 1 w 154"/>
                    <a:gd name="T5" fmla="*/ 0 h 234"/>
                    <a:gd name="T6" fmla="*/ 1 w 154"/>
                    <a:gd name="T7" fmla="*/ 0 h 234"/>
                    <a:gd name="T8" fmla="*/ 1 w 154"/>
                    <a:gd name="T9" fmla="*/ 0 h 234"/>
                    <a:gd name="T10" fmla="*/ 1 w 154"/>
                    <a:gd name="T11" fmla="*/ 0 h 234"/>
                    <a:gd name="T12" fmla="*/ 0 w 154"/>
                    <a:gd name="T13" fmla="*/ 0 h 234"/>
                    <a:gd name="T14" fmla="*/ 0 w 154"/>
                    <a:gd name="T15" fmla="*/ 0 h 2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4"/>
                    <a:gd name="T25" fmla="*/ 0 h 234"/>
                    <a:gd name="T26" fmla="*/ 154 w 154"/>
                    <a:gd name="T27" fmla="*/ 234 h 2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4" h="234">
                      <a:moveTo>
                        <a:pt x="0" y="183"/>
                      </a:moveTo>
                      <a:lnTo>
                        <a:pt x="15" y="0"/>
                      </a:lnTo>
                      <a:lnTo>
                        <a:pt x="145" y="0"/>
                      </a:lnTo>
                      <a:lnTo>
                        <a:pt x="154" y="183"/>
                      </a:lnTo>
                      <a:lnTo>
                        <a:pt x="78" y="219"/>
                      </a:lnTo>
                      <a:lnTo>
                        <a:pt x="6" y="234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5" name="Freeform 35"/>
                <p:cNvSpPr>
                  <a:spLocks/>
                </p:cNvSpPr>
                <p:nvPr/>
              </p:nvSpPr>
              <p:spPr bwMode="auto">
                <a:xfrm>
                  <a:off x="4656" y="1869"/>
                  <a:ext cx="284" cy="321"/>
                </a:xfrm>
                <a:custGeom>
                  <a:avLst/>
                  <a:gdLst>
                    <a:gd name="T0" fmla="*/ 0 w 569"/>
                    <a:gd name="T1" fmla="*/ 1 h 641"/>
                    <a:gd name="T2" fmla="*/ 0 w 569"/>
                    <a:gd name="T3" fmla="*/ 1 h 641"/>
                    <a:gd name="T4" fmla="*/ 0 w 569"/>
                    <a:gd name="T5" fmla="*/ 1 h 641"/>
                    <a:gd name="T6" fmla="*/ 0 w 569"/>
                    <a:gd name="T7" fmla="*/ 1 h 641"/>
                    <a:gd name="T8" fmla="*/ 0 w 569"/>
                    <a:gd name="T9" fmla="*/ 1 h 641"/>
                    <a:gd name="T10" fmla="*/ 0 w 569"/>
                    <a:gd name="T11" fmla="*/ 1 h 641"/>
                    <a:gd name="T12" fmla="*/ 0 w 569"/>
                    <a:gd name="T13" fmla="*/ 1 h 641"/>
                    <a:gd name="T14" fmla="*/ 0 w 569"/>
                    <a:gd name="T15" fmla="*/ 1 h 641"/>
                    <a:gd name="T16" fmla="*/ 0 w 569"/>
                    <a:gd name="T17" fmla="*/ 1 h 641"/>
                    <a:gd name="T18" fmla="*/ 0 w 569"/>
                    <a:gd name="T19" fmla="*/ 1 h 641"/>
                    <a:gd name="T20" fmla="*/ 0 w 569"/>
                    <a:gd name="T21" fmla="*/ 1 h 641"/>
                    <a:gd name="T22" fmla="*/ 0 w 569"/>
                    <a:gd name="T23" fmla="*/ 1 h 641"/>
                    <a:gd name="T24" fmla="*/ 0 w 569"/>
                    <a:gd name="T25" fmla="*/ 1 h 641"/>
                    <a:gd name="T26" fmla="*/ 0 w 569"/>
                    <a:gd name="T27" fmla="*/ 1 h 641"/>
                    <a:gd name="T28" fmla="*/ 0 w 569"/>
                    <a:gd name="T29" fmla="*/ 1 h 641"/>
                    <a:gd name="T30" fmla="*/ 0 w 569"/>
                    <a:gd name="T31" fmla="*/ 1 h 641"/>
                    <a:gd name="T32" fmla="*/ 0 w 569"/>
                    <a:gd name="T33" fmla="*/ 1 h 641"/>
                    <a:gd name="T34" fmla="*/ 0 w 569"/>
                    <a:gd name="T35" fmla="*/ 1 h 641"/>
                    <a:gd name="T36" fmla="*/ 0 w 569"/>
                    <a:gd name="T37" fmla="*/ 1 h 641"/>
                    <a:gd name="T38" fmla="*/ 0 w 569"/>
                    <a:gd name="T39" fmla="*/ 1 h 641"/>
                    <a:gd name="T40" fmla="*/ 0 w 569"/>
                    <a:gd name="T41" fmla="*/ 1 h 641"/>
                    <a:gd name="T42" fmla="*/ 0 w 569"/>
                    <a:gd name="T43" fmla="*/ 1 h 641"/>
                    <a:gd name="T44" fmla="*/ 0 w 569"/>
                    <a:gd name="T45" fmla="*/ 1 h 641"/>
                    <a:gd name="T46" fmla="*/ 0 w 569"/>
                    <a:gd name="T47" fmla="*/ 1 h 641"/>
                    <a:gd name="T48" fmla="*/ 0 w 569"/>
                    <a:gd name="T49" fmla="*/ 1 h 641"/>
                    <a:gd name="T50" fmla="*/ 0 w 569"/>
                    <a:gd name="T51" fmla="*/ 1 h 641"/>
                    <a:gd name="T52" fmla="*/ 0 w 569"/>
                    <a:gd name="T53" fmla="*/ 1 h 641"/>
                    <a:gd name="T54" fmla="*/ 0 w 569"/>
                    <a:gd name="T55" fmla="*/ 1 h 641"/>
                    <a:gd name="T56" fmla="*/ 0 w 569"/>
                    <a:gd name="T57" fmla="*/ 1 h 641"/>
                    <a:gd name="T58" fmla="*/ 0 w 569"/>
                    <a:gd name="T59" fmla="*/ 1 h 641"/>
                    <a:gd name="T60" fmla="*/ 0 w 569"/>
                    <a:gd name="T61" fmla="*/ 1 h 641"/>
                    <a:gd name="T62" fmla="*/ 0 w 569"/>
                    <a:gd name="T63" fmla="*/ 1 h 641"/>
                    <a:gd name="T64" fmla="*/ 0 w 569"/>
                    <a:gd name="T65" fmla="*/ 1 h 641"/>
                    <a:gd name="T66" fmla="*/ 0 w 569"/>
                    <a:gd name="T67" fmla="*/ 1 h 641"/>
                    <a:gd name="T68" fmla="*/ 0 w 569"/>
                    <a:gd name="T69" fmla="*/ 1 h 641"/>
                    <a:gd name="T70" fmla="*/ 0 w 569"/>
                    <a:gd name="T71" fmla="*/ 1 h 641"/>
                    <a:gd name="T72" fmla="*/ 0 w 569"/>
                    <a:gd name="T73" fmla="*/ 1 h 641"/>
                    <a:gd name="T74" fmla="*/ 0 w 569"/>
                    <a:gd name="T75" fmla="*/ 1 h 641"/>
                    <a:gd name="T76" fmla="*/ 0 w 569"/>
                    <a:gd name="T77" fmla="*/ 1 h 641"/>
                    <a:gd name="T78" fmla="*/ 0 w 569"/>
                    <a:gd name="T79" fmla="*/ 1 h 641"/>
                    <a:gd name="T80" fmla="*/ 0 w 569"/>
                    <a:gd name="T81" fmla="*/ 1 h 641"/>
                    <a:gd name="T82" fmla="*/ 0 w 569"/>
                    <a:gd name="T83" fmla="*/ 1 h 641"/>
                    <a:gd name="T84" fmla="*/ 0 w 569"/>
                    <a:gd name="T85" fmla="*/ 1 h 641"/>
                    <a:gd name="T86" fmla="*/ 0 w 569"/>
                    <a:gd name="T87" fmla="*/ 0 h 641"/>
                    <a:gd name="T88" fmla="*/ 0 w 569"/>
                    <a:gd name="T89" fmla="*/ 1 h 641"/>
                    <a:gd name="T90" fmla="*/ 0 w 569"/>
                    <a:gd name="T91" fmla="*/ 1 h 641"/>
                    <a:gd name="T92" fmla="*/ 0 w 569"/>
                    <a:gd name="T93" fmla="*/ 1 h 641"/>
                    <a:gd name="T94" fmla="*/ 0 w 569"/>
                    <a:gd name="T95" fmla="*/ 1 h 641"/>
                    <a:gd name="T96" fmla="*/ 0 w 569"/>
                    <a:gd name="T97" fmla="*/ 1 h 641"/>
                    <a:gd name="T98" fmla="*/ 0 w 569"/>
                    <a:gd name="T99" fmla="*/ 1 h 64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69"/>
                    <a:gd name="T151" fmla="*/ 0 h 641"/>
                    <a:gd name="T152" fmla="*/ 569 w 569"/>
                    <a:gd name="T153" fmla="*/ 641 h 64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69" h="641">
                      <a:moveTo>
                        <a:pt x="21" y="78"/>
                      </a:moveTo>
                      <a:lnTo>
                        <a:pt x="21" y="77"/>
                      </a:lnTo>
                      <a:lnTo>
                        <a:pt x="27" y="77"/>
                      </a:lnTo>
                      <a:lnTo>
                        <a:pt x="33" y="73"/>
                      </a:lnTo>
                      <a:lnTo>
                        <a:pt x="42" y="71"/>
                      </a:lnTo>
                      <a:lnTo>
                        <a:pt x="50" y="67"/>
                      </a:lnTo>
                      <a:lnTo>
                        <a:pt x="61" y="63"/>
                      </a:lnTo>
                      <a:lnTo>
                        <a:pt x="74" y="61"/>
                      </a:lnTo>
                      <a:lnTo>
                        <a:pt x="88" y="59"/>
                      </a:lnTo>
                      <a:lnTo>
                        <a:pt x="99" y="56"/>
                      </a:lnTo>
                      <a:lnTo>
                        <a:pt x="111" y="56"/>
                      </a:lnTo>
                      <a:lnTo>
                        <a:pt x="122" y="56"/>
                      </a:lnTo>
                      <a:lnTo>
                        <a:pt x="133" y="59"/>
                      </a:lnTo>
                      <a:lnTo>
                        <a:pt x="141" y="61"/>
                      </a:lnTo>
                      <a:lnTo>
                        <a:pt x="150" y="69"/>
                      </a:lnTo>
                      <a:lnTo>
                        <a:pt x="156" y="77"/>
                      </a:lnTo>
                      <a:lnTo>
                        <a:pt x="160" y="88"/>
                      </a:lnTo>
                      <a:lnTo>
                        <a:pt x="162" y="99"/>
                      </a:lnTo>
                      <a:lnTo>
                        <a:pt x="162" y="111"/>
                      </a:lnTo>
                      <a:lnTo>
                        <a:pt x="164" y="126"/>
                      </a:lnTo>
                      <a:lnTo>
                        <a:pt x="166" y="143"/>
                      </a:lnTo>
                      <a:lnTo>
                        <a:pt x="166" y="158"/>
                      </a:lnTo>
                      <a:lnTo>
                        <a:pt x="166" y="175"/>
                      </a:lnTo>
                      <a:lnTo>
                        <a:pt x="166" y="192"/>
                      </a:lnTo>
                      <a:lnTo>
                        <a:pt x="168" y="210"/>
                      </a:lnTo>
                      <a:lnTo>
                        <a:pt x="168" y="225"/>
                      </a:lnTo>
                      <a:lnTo>
                        <a:pt x="168" y="240"/>
                      </a:lnTo>
                      <a:lnTo>
                        <a:pt x="168" y="253"/>
                      </a:lnTo>
                      <a:lnTo>
                        <a:pt x="168" y="268"/>
                      </a:lnTo>
                      <a:lnTo>
                        <a:pt x="166" y="280"/>
                      </a:lnTo>
                      <a:lnTo>
                        <a:pt x="166" y="291"/>
                      </a:lnTo>
                      <a:lnTo>
                        <a:pt x="166" y="297"/>
                      </a:lnTo>
                      <a:lnTo>
                        <a:pt x="166" y="306"/>
                      </a:lnTo>
                      <a:lnTo>
                        <a:pt x="164" y="314"/>
                      </a:lnTo>
                      <a:lnTo>
                        <a:pt x="168" y="329"/>
                      </a:lnTo>
                      <a:lnTo>
                        <a:pt x="173" y="348"/>
                      </a:lnTo>
                      <a:lnTo>
                        <a:pt x="183" y="375"/>
                      </a:lnTo>
                      <a:lnTo>
                        <a:pt x="192" y="403"/>
                      </a:lnTo>
                      <a:lnTo>
                        <a:pt x="206" y="434"/>
                      </a:lnTo>
                      <a:lnTo>
                        <a:pt x="217" y="466"/>
                      </a:lnTo>
                      <a:lnTo>
                        <a:pt x="234" y="500"/>
                      </a:lnTo>
                      <a:lnTo>
                        <a:pt x="247" y="529"/>
                      </a:lnTo>
                      <a:lnTo>
                        <a:pt x="263" y="559"/>
                      </a:lnTo>
                      <a:lnTo>
                        <a:pt x="278" y="584"/>
                      </a:lnTo>
                      <a:lnTo>
                        <a:pt x="295" y="609"/>
                      </a:lnTo>
                      <a:lnTo>
                        <a:pt x="306" y="624"/>
                      </a:lnTo>
                      <a:lnTo>
                        <a:pt x="321" y="637"/>
                      </a:lnTo>
                      <a:lnTo>
                        <a:pt x="333" y="641"/>
                      </a:lnTo>
                      <a:lnTo>
                        <a:pt x="344" y="637"/>
                      </a:lnTo>
                      <a:lnTo>
                        <a:pt x="348" y="632"/>
                      </a:lnTo>
                      <a:lnTo>
                        <a:pt x="354" y="628"/>
                      </a:lnTo>
                      <a:lnTo>
                        <a:pt x="361" y="624"/>
                      </a:lnTo>
                      <a:lnTo>
                        <a:pt x="369" y="618"/>
                      </a:lnTo>
                      <a:lnTo>
                        <a:pt x="379" y="613"/>
                      </a:lnTo>
                      <a:lnTo>
                        <a:pt x="388" y="609"/>
                      </a:lnTo>
                      <a:lnTo>
                        <a:pt x="398" y="605"/>
                      </a:lnTo>
                      <a:lnTo>
                        <a:pt x="409" y="601"/>
                      </a:lnTo>
                      <a:lnTo>
                        <a:pt x="418" y="595"/>
                      </a:lnTo>
                      <a:lnTo>
                        <a:pt x="430" y="590"/>
                      </a:lnTo>
                      <a:lnTo>
                        <a:pt x="439" y="584"/>
                      </a:lnTo>
                      <a:lnTo>
                        <a:pt x="451" y="580"/>
                      </a:lnTo>
                      <a:lnTo>
                        <a:pt x="458" y="573"/>
                      </a:lnTo>
                      <a:lnTo>
                        <a:pt x="470" y="569"/>
                      </a:lnTo>
                      <a:lnTo>
                        <a:pt x="475" y="563"/>
                      </a:lnTo>
                      <a:lnTo>
                        <a:pt x="485" y="559"/>
                      </a:lnTo>
                      <a:lnTo>
                        <a:pt x="491" y="554"/>
                      </a:lnTo>
                      <a:lnTo>
                        <a:pt x="504" y="544"/>
                      </a:lnTo>
                      <a:lnTo>
                        <a:pt x="512" y="536"/>
                      </a:lnTo>
                      <a:lnTo>
                        <a:pt x="519" y="531"/>
                      </a:lnTo>
                      <a:lnTo>
                        <a:pt x="531" y="523"/>
                      </a:lnTo>
                      <a:lnTo>
                        <a:pt x="540" y="517"/>
                      </a:lnTo>
                      <a:lnTo>
                        <a:pt x="548" y="508"/>
                      </a:lnTo>
                      <a:lnTo>
                        <a:pt x="553" y="500"/>
                      </a:lnTo>
                      <a:lnTo>
                        <a:pt x="559" y="491"/>
                      </a:lnTo>
                      <a:lnTo>
                        <a:pt x="565" y="483"/>
                      </a:lnTo>
                      <a:lnTo>
                        <a:pt x="569" y="468"/>
                      </a:lnTo>
                      <a:lnTo>
                        <a:pt x="559" y="459"/>
                      </a:lnTo>
                      <a:lnTo>
                        <a:pt x="548" y="451"/>
                      </a:lnTo>
                      <a:lnTo>
                        <a:pt x="536" y="449"/>
                      </a:lnTo>
                      <a:lnTo>
                        <a:pt x="527" y="449"/>
                      </a:lnTo>
                      <a:lnTo>
                        <a:pt x="519" y="453"/>
                      </a:lnTo>
                      <a:lnTo>
                        <a:pt x="508" y="460"/>
                      </a:lnTo>
                      <a:lnTo>
                        <a:pt x="502" y="468"/>
                      </a:lnTo>
                      <a:lnTo>
                        <a:pt x="496" y="472"/>
                      </a:lnTo>
                      <a:lnTo>
                        <a:pt x="489" y="474"/>
                      </a:lnTo>
                      <a:lnTo>
                        <a:pt x="481" y="478"/>
                      </a:lnTo>
                      <a:lnTo>
                        <a:pt x="472" y="481"/>
                      </a:lnTo>
                      <a:lnTo>
                        <a:pt x="460" y="483"/>
                      </a:lnTo>
                      <a:lnTo>
                        <a:pt x="451" y="487"/>
                      </a:lnTo>
                      <a:lnTo>
                        <a:pt x="439" y="491"/>
                      </a:lnTo>
                      <a:lnTo>
                        <a:pt x="430" y="495"/>
                      </a:lnTo>
                      <a:lnTo>
                        <a:pt x="417" y="498"/>
                      </a:lnTo>
                      <a:lnTo>
                        <a:pt x="405" y="500"/>
                      </a:lnTo>
                      <a:lnTo>
                        <a:pt x="392" y="506"/>
                      </a:lnTo>
                      <a:lnTo>
                        <a:pt x="382" y="510"/>
                      </a:lnTo>
                      <a:lnTo>
                        <a:pt x="371" y="512"/>
                      </a:lnTo>
                      <a:lnTo>
                        <a:pt x="363" y="517"/>
                      </a:lnTo>
                      <a:lnTo>
                        <a:pt x="352" y="523"/>
                      </a:lnTo>
                      <a:lnTo>
                        <a:pt x="346" y="529"/>
                      </a:lnTo>
                      <a:lnTo>
                        <a:pt x="335" y="533"/>
                      </a:lnTo>
                      <a:lnTo>
                        <a:pt x="323" y="533"/>
                      </a:lnTo>
                      <a:lnTo>
                        <a:pt x="312" y="527"/>
                      </a:lnTo>
                      <a:lnTo>
                        <a:pt x="302" y="517"/>
                      </a:lnTo>
                      <a:lnTo>
                        <a:pt x="297" y="508"/>
                      </a:lnTo>
                      <a:lnTo>
                        <a:pt x="293" y="500"/>
                      </a:lnTo>
                      <a:lnTo>
                        <a:pt x="287" y="491"/>
                      </a:lnTo>
                      <a:lnTo>
                        <a:pt x="283" y="481"/>
                      </a:lnTo>
                      <a:lnTo>
                        <a:pt x="278" y="468"/>
                      </a:lnTo>
                      <a:lnTo>
                        <a:pt x="274" y="457"/>
                      </a:lnTo>
                      <a:lnTo>
                        <a:pt x="268" y="443"/>
                      </a:lnTo>
                      <a:lnTo>
                        <a:pt x="264" y="432"/>
                      </a:lnTo>
                      <a:lnTo>
                        <a:pt x="259" y="413"/>
                      </a:lnTo>
                      <a:lnTo>
                        <a:pt x="255" y="392"/>
                      </a:lnTo>
                      <a:lnTo>
                        <a:pt x="251" y="365"/>
                      </a:lnTo>
                      <a:lnTo>
                        <a:pt x="245" y="335"/>
                      </a:lnTo>
                      <a:lnTo>
                        <a:pt x="242" y="301"/>
                      </a:lnTo>
                      <a:lnTo>
                        <a:pt x="240" y="268"/>
                      </a:lnTo>
                      <a:lnTo>
                        <a:pt x="236" y="234"/>
                      </a:lnTo>
                      <a:lnTo>
                        <a:pt x="234" y="200"/>
                      </a:lnTo>
                      <a:lnTo>
                        <a:pt x="228" y="164"/>
                      </a:lnTo>
                      <a:lnTo>
                        <a:pt x="223" y="132"/>
                      </a:lnTo>
                      <a:lnTo>
                        <a:pt x="219" y="99"/>
                      </a:lnTo>
                      <a:lnTo>
                        <a:pt x="215" y="73"/>
                      </a:lnTo>
                      <a:lnTo>
                        <a:pt x="207" y="50"/>
                      </a:lnTo>
                      <a:lnTo>
                        <a:pt x="202" y="31"/>
                      </a:lnTo>
                      <a:lnTo>
                        <a:pt x="194" y="18"/>
                      </a:lnTo>
                      <a:lnTo>
                        <a:pt x="187" y="12"/>
                      </a:lnTo>
                      <a:lnTo>
                        <a:pt x="175" y="8"/>
                      </a:lnTo>
                      <a:lnTo>
                        <a:pt x="166" y="6"/>
                      </a:lnTo>
                      <a:lnTo>
                        <a:pt x="154" y="4"/>
                      </a:lnTo>
                      <a:lnTo>
                        <a:pt x="143" y="2"/>
                      </a:lnTo>
                      <a:lnTo>
                        <a:pt x="130" y="0"/>
                      </a:lnTo>
                      <a:lnTo>
                        <a:pt x="116" y="0"/>
                      </a:lnTo>
                      <a:lnTo>
                        <a:pt x="105" y="0"/>
                      </a:lnTo>
                      <a:lnTo>
                        <a:pt x="93" y="2"/>
                      </a:lnTo>
                      <a:lnTo>
                        <a:pt x="80" y="2"/>
                      </a:lnTo>
                      <a:lnTo>
                        <a:pt x="67" y="4"/>
                      </a:lnTo>
                      <a:lnTo>
                        <a:pt x="55" y="4"/>
                      </a:lnTo>
                      <a:lnTo>
                        <a:pt x="48" y="8"/>
                      </a:lnTo>
                      <a:lnTo>
                        <a:pt x="38" y="10"/>
                      </a:lnTo>
                      <a:lnTo>
                        <a:pt x="31" y="14"/>
                      </a:lnTo>
                      <a:lnTo>
                        <a:pt x="25" y="18"/>
                      </a:lnTo>
                      <a:lnTo>
                        <a:pt x="21" y="23"/>
                      </a:lnTo>
                      <a:lnTo>
                        <a:pt x="14" y="31"/>
                      </a:lnTo>
                      <a:lnTo>
                        <a:pt x="8" y="42"/>
                      </a:lnTo>
                      <a:lnTo>
                        <a:pt x="4" y="52"/>
                      </a:lnTo>
                      <a:lnTo>
                        <a:pt x="2" y="63"/>
                      </a:lnTo>
                      <a:lnTo>
                        <a:pt x="0" y="71"/>
                      </a:lnTo>
                      <a:lnTo>
                        <a:pt x="4" y="77"/>
                      </a:lnTo>
                      <a:lnTo>
                        <a:pt x="10" y="80"/>
                      </a:lnTo>
                      <a:lnTo>
                        <a:pt x="21" y="78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6" name="Freeform 36"/>
                <p:cNvSpPr>
                  <a:spLocks/>
                </p:cNvSpPr>
                <p:nvPr/>
              </p:nvSpPr>
              <p:spPr bwMode="auto">
                <a:xfrm>
                  <a:off x="4873" y="2381"/>
                  <a:ext cx="72" cy="565"/>
                </a:xfrm>
                <a:custGeom>
                  <a:avLst/>
                  <a:gdLst>
                    <a:gd name="T0" fmla="*/ 1 w 142"/>
                    <a:gd name="T1" fmla="*/ 0 h 1131"/>
                    <a:gd name="T2" fmla="*/ 1 w 142"/>
                    <a:gd name="T3" fmla="*/ 0 h 1131"/>
                    <a:gd name="T4" fmla="*/ 1 w 142"/>
                    <a:gd name="T5" fmla="*/ 0 h 1131"/>
                    <a:gd name="T6" fmla="*/ 1 w 142"/>
                    <a:gd name="T7" fmla="*/ 0 h 1131"/>
                    <a:gd name="T8" fmla="*/ 1 w 142"/>
                    <a:gd name="T9" fmla="*/ 0 h 1131"/>
                    <a:gd name="T10" fmla="*/ 1 w 142"/>
                    <a:gd name="T11" fmla="*/ 0 h 1131"/>
                    <a:gd name="T12" fmla="*/ 1 w 142"/>
                    <a:gd name="T13" fmla="*/ 0 h 1131"/>
                    <a:gd name="T14" fmla="*/ 1 w 142"/>
                    <a:gd name="T15" fmla="*/ 0 h 1131"/>
                    <a:gd name="T16" fmla="*/ 1 w 142"/>
                    <a:gd name="T17" fmla="*/ 0 h 1131"/>
                    <a:gd name="T18" fmla="*/ 1 w 142"/>
                    <a:gd name="T19" fmla="*/ 0 h 1131"/>
                    <a:gd name="T20" fmla="*/ 1 w 142"/>
                    <a:gd name="T21" fmla="*/ 0 h 1131"/>
                    <a:gd name="T22" fmla="*/ 1 w 142"/>
                    <a:gd name="T23" fmla="*/ 0 h 1131"/>
                    <a:gd name="T24" fmla="*/ 1 w 142"/>
                    <a:gd name="T25" fmla="*/ 0 h 1131"/>
                    <a:gd name="T26" fmla="*/ 1 w 142"/>
                    <a:gd name="T27" fmla="*/ 0 h 1131"/>
                    <a:gd name="T28" fmla="*/ 1 w 142"/>
                    <a:gd name="T29" fmla="*/ 0 h 1131"/>
                    <a:gd name="T30" fmla="*/ 1 w 142"/>
                    <a:gd name="T31" fmla="*/ 0 h 1131"/>
                    <a:gd name="T32" fmla="*/ 1 w 142"/>
                    <a:gd name="T33" fmla="*/ 0 h 1131"/>
                    <a:gd name="T34" fmla="*/ 1 w 142"/>
                    <a:gd name="T35" fmla="*/ 0 h 1131"/>
                    <a:gd name="T36" fmla="*/ 1 w 142"/>
                    <a:gd name="T37" fmla="*/ 0 h 1131"/>
                    <a:gd name="T38" fmla="*/ 1 w 142"/>
                    <a:gd name="T39" fmla="*/ 0 h 1131"/>
                    <a:gd name="T40" fmla="*/ 1 w 142"/>
                    <a:gd name="T41" fmla="*/ 0 h 1131"/>
                    <a:gd name="T42" fmla="*/ 1 w 142"/>
                    <a:gd name="T43" fmla="*/ 0 h 1131"/>
                    <a:gd name="T44" fmla="*/ 0 w 142"/>
                    <a:gd name="T45" fmla="*/ 0 h 1131"/>
                    <a:gd name="T46" fmla="*/ 0 w 142"/>
                    <a:gd name="T47" fmla="*/ 0 h 1131"/>
                    <a:gd name="T48" fmla="*/ 0 w 142"/>
                    <a:gd name="T49" fmla="*/ 0 h 1131"/>
                    <a:gd name="T50" fmla="*/ 0 w 142"/>
                    <a:gd name="T51" fmla="*/ 0 h 1131"/>
                    <a:gd name="T52" fmla="*/ 1 w 142"/>
                    <a:gd name="T53" fmla="*/ 0 h 1131"/>
                    <a:gd name="T54" fmla="*/ 1 w 142"/>
                    <a:gd name="T55" fmla="*/ 0 h 1131"/>
                    <a:gd name="T56" fmla="*/ 1 w 142"/>
                    <a:gd name="T57" fmla="*/ 0 h 1131"/>
                    <a:gd name="T58" fmla="*/ 1 w 142"/>
                    <a:gd name="T59" fmla="*/ 0 h 1131"/>
                    <a:gd name="T60" fmla="*/ 1 w 142"/>
                    <a:gd name="T61" fmla="*/ 0 h 1131"/>
                    <a:gd name="T62" fmla="*/ 1 w 142"/>
                    <a:gd name="T63" fmla="*/ 0 h 1131"/>
                    <a:gd name="T64" fmla="*/ 1 w 142"/>
                    <a:gd name="T65" fmla="*/ 0 h 1131"/>
                    <a:gd name="T66" fmla="*/ 1 w 142"/>
                    <a:gd name="T67" fmla="*/ 0 h 1131"/>
                    <a:gd name="T68" fmla="*/ 1 w 142"/>
                    <a:gd name="T69" fmla="*/ 0 h 1131"/>
                    <a:gd name="T70" fmla="*/ 1 w 142"/>
                    <a:gd name="T71" fmla="*/ 0 h 1131"/>
                    <a:gd name="T72" fmla="*/ 1 w 142"/>
                    <a:gd name="T73" fmla="*/ 0 h 1131"/>
                    <a:gd name="T74" fmla="*/ 1 w 142"/>
                    <a:gd name="T75" fmla="*/ 0 h 1131"/>
                    <a:gd name="T76" fmla="*/ 1 w 142"/>
                    <a:gd name="T77" fmla="*/ 0 h 1131"/>
                    <a:gd name="T78" fmla="*/ 1 w 142"/>
                    <a:gd name="T79" fmla="*/ 0 h 1131"/>
                    <a:gd name="T80" fmla="*/ 1 w 142"/>
                    <a:gd name="T81" fmla="*/ 0 h 1131"/>
                    <a:gd name="T82" fmla="*/ 1 w 142"/>
                    <a:gd name="T83" fmla="*/ 0 h 1131"/>
                    <a:gd name="T84" fmla="*/ 1 w 142"/>
                    <a:gd name="T85" fmla="*/ 0 h 1131"/>
                    <a:gd name="T86" fmla="*/ 1 w 142"/>
                    <a:gd name="T87" fmla="*/ 0 h 1131"/>
                    <a:gd name="T88" fmla="*/ 1 w 142"/>
                    <a:gd name="T89" fmla="*/ 0 h 1131"/>
                    <a:gd name="T90" fmla="*/ 1 w 142"/>
                    <a:gd name="T91" fmla="*/ 0 h 1131"/>
                    <a:gd name="T92" fmla="*/ 1 w 142"/>
                    <a:gd name="T93" fmla="*/ 0 h 1131"/>
                    <a:gd name="T94" fmla="*/ 1 w 142"/>
                    <a:gd name="T95" fmla="*/ 0 h 1131"/>
                    <a:gd name="T96" fmla="*/ 1 w 142"/>
                    <a:gd name="T97" fmla="*/ 0 h 1131"/>
                    <a:gd name="T98" fmla="*/ 1 w 142"/>
                    <a:gd name="T99" fmla="*/ 0 h 1131"/>
                    <a:gd name="T100" fmla="*/ 1 w 142"/>
                    <a:gd name="T101" fmla="*/ 0 h 1131"/>
                    <a:gd name="T102" fmla="*/ 1 w 142"/>
                    <a:gd name="T103" fmla="*/ 0 h 113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2"/>
                    <a:gd name="T157" fmla="*/ 0 h 1131"/>
                    <a:gd name="T158" fmla="*/ 142 w 142"/>
                    <a:gd name="T159" fmla="*/ 1131 h 113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2" h="1131">
                      <a:moveTo>
                        <a:pt x="70" y="34"/>
                      </a:moveTo>
                      <a:lnTo>
                        <a:pt x="72" y="36"/>
                      </a:lnTo>
                      <a:lnTo>
                        <a:pt x="77" y="46"/>
                      </a:lnTo>
                      <a:lnTo>
                        <a:pt x="83" y="63"/>
                      </a:lnTo>
                      <a:lnTo>
                        <a:pt x="95" y="91"/>
                      </a:lnTo>
                      <a:lnTo>
                        <a:pt x="106" y="124"/>
                      </a:lnTo>
                      <a:lnTo>
                        <a:pt x="117" y="164"/>
                      </a:lnTo>
                      <a:lnTo>
                        <a:pt x="127" y="215"/>
                      </a:lnTo>
                      <a:lnTo>
                        <a:pt x="136" y="278"/>
                      </a:lnTo>
                      <a:lnTo>
                        <a:pt x="140" y="344"/>
                      </a:lnTo>
                      <a:lnTo>
                        <a:pt x="142" y="424"/>
                      </a:lnTo>
                      <a:lnTo>
                        <a:pt x="138" y="513"/>
                      </a:lnTo>
                      <a:lnTo>
                        <a:pt x="131" y="612"/>
                      </a:lnTo>
                      <a:lnTo>
                        <a:pt x="115" y="722"/>
                      </a:lnTo>
                      <a:lnTo>
                        <a:pt x="93" y="842"/>
                      </a:lnTo>
                      <a:lnTo>
                        <a:pt x="62" y="975"/>
                      </a:lnTo>
                      <a:lnTo>
                        <a:pt x="22" y="1121"/>
                      </a:lnTo>
                      <a:lnTo>
                        <a:pt x="19" y="1125"/>
                      </a:lnTo>
                      <a:lnTo>
                        <a:pt x="13" y="1131"/>
                      </a:lnTo>
                      <a:lnTo>
                        <a:pt x="9" y="1127"/>
                      </a:lnTo>
                      <a:lnTo>
                        <a:pt x="5" y="1121"/>
                      </a:lnTo>
                      <a:lnTo>
                        <a:pt x="1" y="1114"/>
                      </a:lnTo>
                      <a:lnTo>
                        <a:pt x="0" y="1104"/>
                      </a:lnTo>
                      <a:lnTo>
                        <a:pt x="0" y="1093"/>
                      </a:lnTo>
                      <a:lnTo>
                        <a:pt x="0" y="1083"/>
                      </a:lnTo>
                      <a:lnTo>
                        <a:pt x="0" y="1061"/>
                      </a:lnTo>
                      <a:lnTo>
                        <a:pt x="5" y="1032"/>
                      </a:lnTo>
                      <a:lnTo>
                        <a:pt x="11" y="990"/>
                      </a:lnTo>
                      <a:lnTo>
                        <a:pt x="22" y="941"/>
                      </a:lnTo>
                      <a:lnTo>
                        <a:pt x="34" y="886"/>
                      </a:lnTo>
                      <a:lnTo>
                        <a:pt x="45" y="823"/>
                      </a:lnTo>
                      <a:lnTo>
                        <a:pt x="55" y="755"/>
                      </a:lnTo>
                      <a:lnTo>
                        <a:pt x="68" y="682"/>
                      </a:lnTo>
                      <a:lnTo>
                        <a:pt x="74" y="604"/>
                      </a:lnTo>
                      <a:lnTo>
                        <a:pt x="77" y="525"/>
                      </a:lnTo>
                      <a:lnTo>
                        <a:pt x="79" y="441"/>
                      </a:lnTo>
                      <a:lnTo>
                        <a:pt x="77" y="359"/>
                      </a:lnTo>
                      <a:lnTo>
                        <a:pt x="68" y="274"/>
                      </a:lnTo>
                      <a:lnTo>
                        <a:pt x="55" y="190"/>
                      </a:lnTo>
                      <a:lnTo>
                        <a:pt x="36" y="108"/>
                      </a:lnTo>
                      <a:lnTo>
                        <a:pt x="9" y="29"/>
                      </a:lnTo>
                      <a:lnTo>
                        <a:pt x="9" y="25"/>
                      </a:lnTo>
                      <a:lnTo>
                        <a:pt x="11" y="17"/>
                      </a:lnTo>
                      <a:lnTo>
                        <a:pt x="15" y="11"/>
                      </a:lnTo>
                      <a:lnTo>
                        <a:pt x="22" y="6"/>
                      </a:lnTo>
                      <a:lnTo>
                        <a:pt x="28" y="0"/>
                      </a:lnTo>
                      <a:lnTo>
                        <a:pt x="39" y="4"/>
                      </a:lnTo>
                      <a:lnTo>
                        <a:pt x="45" y="6"/>
                      </a:lnTo>
                      <a:lnTo>
                        <a:pt x="53" y="13"/>
                      </a:lnTo>
                      <a:lnTo>
                        <a:pt x="62" y="21"/>
                      </a:lnTo>
                      <a:lnTo>
                        <a:pt x="70" y="34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7" name="Freeform 37"/>
                <p:cNvSpPr>
                  <a:spLocks/>
                </p:cNvSpPr>
                <p:nvPr/>
              </p:nvSpPr>
              <p:spPr bwMode="auto">
                <a:xfrm>
                  <a:off x="4639" y="2538"/>
                  <a:ext cx="110" cy="480"/>
                </a:xfrm>
                <a:custGeom>
                  <a:avLst/>
                  <a:gdLst>
                    <a:gd name="T0" fmla="*/ 1 w 219"/>
                    <a:gd name="T1" fmla="*/ 1 h 959"/>
                    <a:gd name="T2" fmla="*/ 1 w 219"/>
                    <a:gd name="T3" fmla="*/ 1 h 959"/>
                    <a:gd name="T4" fmla="*/ 1 w 219"/>
                    <a:gd name="T5" fmla="*/ 1 h 959"/>
                    <a:gd name="T6" fmla="*/ 1 w 219"/>
                    <a:gd name="T7" fmla="*/ 1 h 959"/>
                    <a:gd name="T8" fmla="*/ 1 w 219"/>
                    <a:gd name="T9" fmla="*/ 1 h 959"/>
                    <a:gd name="T10" fmla="*/ 1 w 219"/>
                    <a:gd name="T11" fmla="*/ 1 h 959"/>
                    <a:gd name="T12" fmla="*/ 1 w 219"/>
                    <a:gd name="T13" fmla="*/ 1 h 959"/>
                    <a:gd name="T14" fmla="*/ 0 w 219"/>
                    <a:gd name="T15" fmla="*/ 1 h 959"/>
                    <a:gd name="T16" fmla="*/ 1 w 219"/>
                    <a:gd name="T17" fmla="*/ 1 h 959"/>
                    <a:gd name="T18" fmla="*/ 1 w 219"/>
                    <a:gd name="T19" fmla="*/ 1 h 959"/>
                    <a:gd name="T20" fmla="*/ 1 w 219"/>
                    <a:gd name="T21" fmla="*/ 1 h 959"/>
                    <a:gd name="T22" fmla="*/ 1 w 219"/>
                    <a:gd name="T23" fmla="*/ 1 h 959"/>
                    <a:gd name="T24" fmla="*/ 1 w 219"/>
                    <a:gd name="T25" fmla="*/ 1 h 959"/>
                    <a:gd name="T26" fmla="*/ 1 w 219"/>
                    <a:gd name="T27" fmla="*/ 1 h 959"/>
                    <a:gd name="T28" fmla="*/ 1 w 219"/>
                    <a:gd name="T29" fmla="*/ 1 h 959"/>
                    <a:gd name="T30" fmla="*/ 1 w 219"/>
                    <a:gd name="T31" fmla="*/ 1 h 959"/>
                    <a:gd name="T32" fmla="*/ 1 w 219"/>
                    <a:gd name="T33" fmla="*/ 1 h 959"/>
                    <a:gd name="T34" fmla="*/ 1 w 219"/>
                    <a:gd name="T35" fmla="*/ 1 h 959"/>
                    <a:gd name="T36" fmla="*/ 1 w 219"/>
                    <a:gd name="T37" fmla="*/ 1 h 959"/>
                    <a:gd name="T38" fmla="*/ 1 w 219"/>
                    <a:gd name="T39" fmla="*/ 1 h 959"/>
                    <a:gd name="T40" fmla="*/ 1 w 219"/>
                    <a:gd name="T41" fmla="*/ 1 h 959"/>
                    <a:gd name="T42" fmla="*/ 1 w 219"/>
                    <a:gd name="T43" fmla="*/ 1 h 959"/>
                    <a:gd name="T44" fmla="*/ 1 w 219"/>
                    <a:gd name="T45" fmla="*/ 1 h 959"/>
                    <a:gd name="T46" fmla="*/ 1 w 219"/>
                    <a:gd name="T47" fmla="*/ 1 h 959"/>
                    <a:gd name="T48" fmla="*/ 1 w 219"/>
                    <a:gd name="T49" fmla="*/ 1 h 959"/>
                    <a:gd name="T50" fmla="*/ 1 w 219"/>
                    <a:gd name="T51" fmla="*/ 1 h 959"/>
                    <a:gd name="T52" fmla="*/ 1 w 219"/>
                    <a:gd name="T53" fmla="*/ 1 h 959"/>
                    <a:gd name="T54" fmla="*/ 1 w 219"/>
                    <a:gd name="T55" fmla="*/ 1 h 959"/>
                    <a:gd name="T56" fmla="*/ 1 w 219"/>
                    <a:gd name="T57" fmla="*/ 1 h 959"/>
                    <a:gd name="T58" fmla="*/ 1 w 219"/>
                    <a:gd name="T59" fmla="*/ 1 h 959"/>
                    <a:gd name="T60" fmla="*/ 1 w 219"/>
                    <a:gd name="T61" fmla="*/ 1 h 959"/>
                    <a:gd name="T62" fmla="*/ 1 w 219"/>
                    <a:gd name="T63" fmla="*/ 1 h 959"/>
                    <a:gd name="T64" fmla="*/ 1 w 219"/>
                    <a:gd name="T65" fmla="*/ 1 h 959"/>
                    <a:gd name="T66" fmla="*/ 1 w 219"/>
                    <a:gd name="T67" fmla="*/ 0 h 959"/>
                    <a:gd name="T68" fmla="*/ 1 w 219"/>
                    <a:gd name="T69" fmla="*/ 1 h 959"/>
                    <a:gd name="T70" fmla="*/ 1 w 219"/>
                    <a:gd name="T71" fmla="*/ 1 h 9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19"/>
                    <a:gd name="T109" fmla="*/ 0 h 959"/>
                    <a:gd name="T110" fmla="*/ 219 w 219"/>
                    <a:gd name="T111" fmla="*/ 959 h 9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19" h="959">
                      <a:moveTo>
                        <a:pt x="9" y="104"/>
                      </a:moveTo>
                      <a:lnTo>
                        <a:pt x="8" y="108"/>
                      </a:lnTo>
                      <a:lnTo>
                        <a:pt x="8" y="123"/>
                      </a:lnTo>
                      <a:lnTo>
                        <a:pt x="6" y="146"/>
                      </a:lnTo>
                      <a:lnTo>
                        <a:pt x="4" y="180"/>
                      </a:lnTo>
                      <a:lnTo>
                        <a:pt x="2" y="218"/>
                      </a:lnTo>
                      <a:lnTo>
                        <a:pt x="2" y="266"/>
                      </a:lnTo>
                      <a:lnTo>
                        <a:pt x="0" y="317"/>
                      </a:lnTo>
                      <a:lnTo>
                        <a:pt x="4" y="378"/>
                      </a:lnTo>
                      <a:lnTo>
                        <a:pt x="4" y="439"/>
                      </a:lnTo>
                      <a:lnTo>
                        <a:pt x="8" y="507"/>
                      </a:lnTo>
                      <a:lnTo>
                        <a:pt x="13" y="577"/>
                      </a:lnTo>
                      <a:lnTo>
                        <a:pt x="25" y="652"/>
                      </a:lnTo>
                      <a:lnTo>
                        <a:pt x="34" y="728"/>
                      </a:lnTo>
                      <a:lnTo>
                        <a:pt x="47" y="804"/>
                      </a:lnTo>
                      <a:lnTo>
                        <a:pt x="65" y="880"/>
                      </a:lnTo>
                      <a:lnTo>
                        <a:pt x="87" y="959"/>
                      </a:lnTo>
                      <a:lnTo>
                        <a:pt x="219" y="925"/>
                      </a:lnTo>
                      <a:lnTo>
                        <a:pt x="201" y="864"/>
                      </a:lnTo>
                      <a:lnTo>
                        <a:pt x="186" y="811"/>
                      </a:lnTo>
                      <a:lnTo>
                        <a:pt x="171" y="758"/>
                      </a:lnTo>
                      <a:lnTo>
                        <a:pt x="160" y="707"/>
                      </a:lnTo>
                      <a:lnTo>
                        <a:pt x="146" y="655"/>
                      </a:lnTo>
                      <a:lnTo>
                        <a:pt x="137" y="606"/>
                      </a:lnTo>
                      <a:lnTo>
                        <a:pt x="125" y="556"/>
                      </a:lnTo>
                      <a:lnTo>
                        <a:pt x="120" y="507"/>
                      </a:lnTo>
                      <a:lnTo>
                        <a:pt x="114" y="454"/>
                      </a:lnTo>
                      <a:lnTo>
                        <a:pt x="110" y="401"/>
                      </a:lnTo>
                      <a:lnTo>
                        <a:pt x="108" y="344"/>
                      </a:lnTo>
                      <a:lnTo>
                        <a:pt x="108" y="283"/>
                      </a:lnTo>
                      <a:lnTo>
                        <a:pt x="108" y="220"/>
                      </a:lnTo>
                      <a:lnTo>
                        <a:pt x="112" y="152"/>
                      </a:lnTo>
                      <a:lnTo>
                        <a:pt x="116" y="77"/>
                      </a:lnTo>
                      <a:lnTo>
                        <a:pt x="125" y="0"/>
                      </a:lnTo>
                      <a:lnTo>
                        <a:pt x="9" y="104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8" name="Freeform 38"/>
                <p:cNvSpPr>
                  <a:spLocks/>
                </p:cNvSpPr>
                <p:nvPr/>
              </p:nvSpPr>
              <p:spPr bwMode="auto">
                <a:xfrm>
                  <a:off x="4882" y="2299"/>
                  <a:ext cx="180" cy="696"/>
                </a:xfrm>
                <a:custGeom>
                  <a:avLst/>
                  <a:gdLst>
                    <a:gd name="T0" fmla="*/ 0 w 361"/>
                    <a:gd name="T1" fmla="*/ 0 h 1393"/>
                    <a:gd name="T2" fmla="*/ 0 w 361"/>
                    <a:gd name="T3" fmla="*/ 0 h 1393"/>
                    <a:gd name="T4" fmla="*/ 0 w 361"/>
                    <a:gd name="T5" fmla="*/ 0 h 1393"/>
                    <a:gd name="T6" fmla="*/ 0 w 361"/>
                    <a:gd name="T7" fmla="*/ 0 h 1393"/>
                    <a:gd name="T8" fmla="*/ 0 w 361"/>
                    <a:gd name="T9" fmla="*/ 0 h 1393"/>
                    <a:gd name="T10" fmla="*/ 0 w 361"/>
                    <a:gd name="T11" fmla="*/ 0 h 1393"/>
                    <a:gd name="T12" fmla="*/ 0 w 361"/>
                    <a:gd name="T13" fmla="*/ 0 h 1393"/>
                    <a:gd name="T14" fmla="*/ 0 w 361"/>
                    <a:gd name="T15" fmla="*/ 0 h 1393"/>
                    <a:gd name="T16" fmla="*/ 0 w 361"/>
                    <a:gd name="T17" fmla="*/ 0 h 1393"/>
                    <a:gd name="T18" fmla="*/ 0 w 361"/>
                    <a:gd name="T19" fmla="*/ 0 h 1393"/>
                    <a:gd name="T20" fmla="*/ 0 w 361"/>
                    <a:gd name="T21" fmla="*/ 0 h 1393"/>
                    <a:gd name="T22" fmla="*/ 0 w 361"/>
                    <a:gd name="T23" fmla="*/ 0 h 1393"/>
                    <a:gd name="T24" fmla="*/ 0 w 361"/>
                    <a:gd name="T25" fmla="*/ 0 h 1393"/>
                    <a:gd name="T26" fmla="*/ 0 w 361"/>
                    <a:gd name="T27" fmla="*/ 0 h 1393"/>
                    <a:gd name="T28" fmla="*/ 0 w 361"/>
                    <a:gd name="T29" fmla="*/ 0 h 1393"/>
                    <a:gd name="T30" fmla="*/ 0 w 361"/>
                    <a:gd name="T31" fmla="*/ 0 h 1393"/>
                    <a:gd name="T32" fmla="*/ 0 w 361"/>
                    <a:gd name="T33" fmla="*/ 0 h 1393"/>
                    <a:gd name="T34" fmla="*/ 0 w 361"/>
                    <a:gd name="T35" fmla="*/ 0 h 1393"/>
                    <a:gd name="T36" fmla="*/ 0 w 361"/>
                    <a:gd name="T37" fmla="*/ 0 h 1393"/>
                    <a:gd name="T38" fmla="*/ 0 w 361"/>
                    <a:gd name="T39" fmla="*/ 0 h 1393"/>
                    <a:gd name="T40" fmla="*/ 0 w 361"/>
                    <a:gd name="T41" fmla="*/ 0 h 1393"/>
                    <a:gd name="T42" fmla="*/ 0 w 361"/>
                    <a:gd name="T43" fmla="*/ 0 h 1393"/>
                    <a:gd name="T44" fmla="*/ 0 w 361"/>
                    <a:gd name="T45" fmla="*/ 0 h 1393"/>
                    <a:gd name="T46" fmla="*/ 0 w 361"/>
                    <a:gd name="T47" fmla="*/ 0 h 1393"/>
                    <a:gd name="T48" fmla="*/ 0 w 361"/>
                    <a:gd name="T49" fmla="*/ 0 h 1393"/>
                    <a:gd name="T50" fmla="*/ 0 w 361"/>
                    <a:gd name="T51" fmla="*/ 0 h 1393"/>
                    <a:gd name="T52" fmla="*/ 0 w 361"/>
                    <a:gd name="T53" fmla="*/ 0 h 1393"/>
                    <a:gd name="T54" fmla="*/ 0 w 361"/>
                    <a:gd name="T55" fmla="*/ 0 h 1393"/>
                    <a:gd name="T56" fmla="*/ 0 w 361"/>
                    <a:gd name="T57" fmla="*/ 0 h 1393"/>
                    <a:gd name="T58" fmla="*/ 0 w 361"/>
                    <a:gd name="T59" fmla="*/ 0 h 1393"/>
                    <a:gd name="T60" fmla="*/ 0 w 361"/>
                    <a:gd name="T61" fmla="*/ 0 h 1393"/>
                    <a:gd name="T62" fmla="*/ 0 w 361"/>
                    <a:gd name="T63" fmla="*/ 0 h 1393"/>
                    <a:gd name="T64" fmla="*/ 0 w 361"/>
                    <a:gd name="T65" fmla="*/ 0 h 1393"/>
                    <a:gd name="T66" fmla="*/ 0 w 361"/>
                    <a:gd name="T67" fmla="*/ 0 h 1393"/>
                    <a:gd name="T68" fmla="*/ 0 w 361"/>
                    <a:gd name="T69" fmla="*/ 0 h 1393"/>
                    <a:gd name="T70" fmla="*/ 0 w 361"/>
                    <a:gd name="T71" fmla="*/ 0 h 139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61"/>
                    <a:gd name="T109" fmla="*/ 0 h 1393"/>
                    <a:gd name="T110" fmla="*/ 361 w 361"/>
                    <a:gd name="T111" fmla="*/ 1393 h 139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61" h="1393">
                      <a:moveTo>
                        <a:pt x="70" y="60"/>
                      </a:moveTo>
                      <a:lnTo>
                        <a:pt x="72" y="66"/>
                      </a:lnTo>
                      <a:lnTo>
                        <a:pt x="81" y="85"/>
                      </a:lnTo>
                      <a:lnTo>
                        <a:pt x="95" y="116"/>
                      </a:lnTo>
                      <a:lnTo>
                        <a:pt x="112" y="159"/>
                      </a:lnTo>
                      <a:lnTo>
                        <a:pt x="129" y="212"/>
                      </a:lnTo>
                      <a:lnTo>
                        <a:pt x="146" y="277"/>
                      </a:lnTo>
                      <a:lnTo>
                        <a:pt x="161" y="349"/>
                      </a:lnTo>
                      <a:lnTo>
                        <a:pt x="174" y="435"/>
                      </a:lnTo>
                      <a:lnTo>
                        <a:pt x="182" y="528"/>
                      </a:lnTo>
                      <a:lnTo>
                        <a:pt x="184" y="629"/>
                      </a:lnTo>
                      <a:lnTo>
                        <a:pt x="180" y="735"/>
                      </a:lnTo>
                      <a:lnTo>
                        <a:pt x="167" y="851"/>
                      </a:lnTo>
                      <a:lnTo>
                        <a:pt x="144" y="973"/>
                      </a:lnTo>
                      <a:lnTo>
                        <a:pt x="110" y="1102"/>
                      </a:lnTo>
                      <a:lnTo>
                        <a:pt x="60" y="1233"/>
                      </a:lnTo>
                      <a:lnTo>
                        <a:pt x="0" y="1374"/>
                      </a:lnTo>
                      <a:lnTo>
                        <a:pt x="131" y="1393"/>
                      </a:lnTo>
                      <a:lnTo>
                        <a:pt x="135" y="1383"/>
                      </a:lnTo>
                      <a:lnTo>
                        <a:pt x="150" y="1359"/>
                      </a:lnTo>
                      <a:lnTo>
                        <a:pt x="173" y="1317"/>
                      </a:lnTo>
                      <a:lnTo>
                        <a:pt x="201" y="1264"/>
                      </a:lnTo>
                      <a:lnTo>
                        <a:pt x="233" y="1197"/>
                      </a:lnTo>
                      <a:lnTo>
                        <a:pt x="266" y="1119"/>
                      </a:lnTo>
                      <a:lnTo>
                        <a:pt x="296" y="1032"/>
                      </a:lnTo>
                      <a:lnTo>
                        <a:pt x="325" y="935"/>
                      </a:lnTo>
                      <a:lnTo>
                        <a:pt x="344" y="828"/>
                      </a:lnTo>
                      <a:lnTo>
                        <a:pt x="359" y="720"/>
                      </a:lnTo>
                      <a:lnTo>
                        <a:pt x="361" y="604"/>
                      </a:lnTo>
                      <a:lnTo>
                        <a:pt x="353" y="486"/>
                      </a:lnTo>
                      <a:lnTo>
                        <a:pt x="328" y="365"/>
                      </a:lnTo>
                      <a:lnTo>
                        <a:pt x="287" y="243"/>
                      </a:lnTo>
                      <a:lnTo>
                        <a:pt x="228" y="119"/>
                      </a:lnTo>
                      <a:lnTo>
                        <a:pt x="146" y="0"/>
                      </a:lnTo>
                      <a:lnTo>
                        <a:pt x="70" y="6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9" name="Freeform 39"/>
                <p:cNvSpPr>
                  <a:spLocks/>
                </p:cNvSpPr>
                <p:nvPr/>
              </p:nvSpPr>
              <p:spPr bwMode="auto">
                <a:xfrm>
                  <a:off x="4782" y="2978"/>
                  <a:ext cx="279" cy="56"/>
                </a:xfrm>
                <a:custGeom>
                  <a:avLst/>
                  <a:gdLst>
                    <a:gd name="T0" fmla="*/ 0 w 559"/>
                    <a:gd name="T1" fmla="*/ 1 h 112"/>
                    <a:gd name="T2" fmla="*/ 0 w 559"/>
                    <a:gd name="T3" fmla="*/ 0 h 112"/>
                    <a:gd name="T4" fmla="*/ 0 w 559"/>
                    <a:gd name="T5" fmla="*/ 1 h 112"/>
                    <a:gd name="T6" fmla="*/ 0 w 559"/>
                    <a:gd name="T7" fmla="*/ 1 h 112"/>
                    <a:gd name="T8" fmla="*/ 0 w 559"/>
                    <a:gd name="T9" fmla="*/ 1 h 112"/>
                    <a:gd name="T10" fmla="*/ 0 w 559"/>
                    <a:gd name="T11" fmla="*/ 1 h 1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9"/>
                    <a:gd name="T19" fmla="*/ 0 h 112"/>
                    <a:gd name="T20" fmla="*/ 559 w 559"/>
                    <a:gd name="T21" fmla="*/ 112 h 1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9" h="112">
                      <a:moveTo>
                        <a:pt x="0" y="15"/>
                      </a:moveTo>
                      <a:lnTo>
                        <a:pt x="401" y="0"/>
                      </a:lnTo>
                      <a:lnTo>
                        <a:pt x="559" y="53"/>
                      </a:lnTo>
                      <a:lnTo>
                        <a:pt x="34" y="1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0" name="Freeform 40"/>
                <p:cNvSpPr>
                  <a:spLocks/>
                </p:cNvSpPr>
                <p:nvPr/>
              </p:nvSpPr>
              <p:spPr bwMode="auto">
                <a:xfrm>
                  <a:off x="4806" y="2584"/>
                  <a:ext cx="59" cy="438"/>
                </a:xfrm>
                <a:custGeom>
                  <a:avLst/>
                  <a:gdLst>
                    <a:gd name="T0" fmla="*/ 1 w 117"/>
                    <a:gd name="T1" fmla="*/ 1 h 876"/>
                    <a:gd name="T2" fmla="*/ 1 w 117"/>
                    <a:gd name="T3" fmla="*/ 1 h 876"/>
                    <a:gd name="T4" fmla="*/ 1 w 117"/>
                    <a:gd name="T5" fmla="*/ 1 h 876"/>
                    <a:gd name="T6" fmla="*/ 1 w 117"/>
                    <a:gd name="T7" fmla="*/ 1 h 876"/>
                    <a:gd name="T8" fmla="*/ 1 w 117"/>
                    <a:gd name="T9" fmla="*/ 1 h 876"/>
                    <a:gd name="T10" fmla="*/ 1 w 117"/>
                    <a:gd name="T11" fmla="*/ 1 h 876"/>
                    <a:gd name="T12" fmla="*/ 1 w 117"/>
                    <a:gd name="T13" fmla="*/ 1 h 876"/>
                    <a:gd name="T14" fmla="*/ 1 w 117"/>
                    <a:gd name="T15" fmla="*/ 1 h 876"/>
                    <a:gd name="T16" fmla="*/ 1 w 117"/>
                    <a:gd name="T17" fmla="*/ 1 h 876"/>
                    <a:gd name="T18" fmla="*/ 1 w 117"/>
                    <a:gd name="T19" fmla="*/ 1 h 876"/>
                    <a:gd name="T20" fmla="*/ 1 w 117"/>
                    <a:gd name="T21" fmla="*/ 1 h 876"/>
                    <a:gd name="T22" fmla="*/ 1 w 117"/>
                    <a:gd name="T23" fmla="*/ 1 h 876"/>
                    <a:gd name="T24" fmla="*/ 1 w 117"/>
                    <a:gd name="T25" fmla="*/ 1 h 876"/>
                    <a:gd name="T26" fmla="*/ 1 w 117"/>
                    <a:gd name="T27" fmla="*/ 1 h 876"/>
                    <a:gd name="T28" fmla="*/ 1 w 117"/>
                    <a:gd name="T29" fmla="*/ 1 h 876"/>
                    <a:gd name="T30" fmla="*/ 1 w 117"/>
                    <a:gd name="T31" fmla="*/ 1 h 876"/>
                    <a:gd name="T32" fmla="*/ 1 w 117"/>
                    <a:gd name="T33" fmla="*/ 1 h 876"/>
                    <a:gd name="T34" fmla="*/ 1 w 117"/>
                    <a:gd name="T35" fmla="*/ 1 h 876"/>
                    <a:gd name="T36" fmla="*/ 1 w 117"/>
                    <a:gd name="T37" fmla="*/ 1 h 876"/>
                    <a:gd name="T38" fmla="*/ 1 w 117"/>
                    <a:gd name="T39" fmla="*/ 1 h 876"/>
                    <a:gd name="T40" fmla="*/ 1 w 117"/>
                    <a:gd name="T41" fmla="*/ 1 h 876"/>
                    <a:gd name="T42" fmla="*/ 1 w 117"/>
                    <a:gd name="T43" fmla="*/ 1 h 876"/>
                    <a:gd name="T44" fmla="*/ 1 w 117"/>
                    <a:gd name="T45" fmla="*/ 1 h 876"/>
                    <a:gd name="T46" fmla="*/ 1 w 117"/>
                    <a:gd name="T47" fmla="*/ 1 h 876"/>
                    <a:gd name="T48" fmla="*/ 1 w 117"/>
                    <a:gd name="T49" fmla="*/ 1 h 876"/>
                    <a:gd name="T50" fmla="*/ 1 w 117"/>
                    <a:gd name="T51" fmla="*/ 1 h 876"/>
                    <a:gd name="T52" fmla="*/ 1 w 117"/>
                    <a:gd name="T53" fmla="*/ 0 h 876"/>
                    <a:gd name="T54" fmla="*/ 1 w 117"/>
                    <a:gd name="T55" fmla="*/ 0 h 876"/>
                    <a:gd name="T56" fmla="*/ 1 w 117"/>
                    <a:gd name="T57" fmla="*/ 1 h 876"/>
                    <a:gd name="T58" fmla="*/ 1 w 117"/>
                    <a:gd name="T59" fmla="*/ 1 h 876"/>
                    <a:gd name="T60" fmla="*/ 1 w 117"/>
                    <a:gd name="T61" fmla="*/ 1 h 876"/>
                    <a:gd name="T62" fmla="*/ 1 w 117"/>
                    <a:gd name="T63" fmla="*/ 1 h 876"/>
                    <a:gd name="T64" fmla="*/ 1 w 117"/>
                    <a:gd name="T65" fmla="*/ 1 h 876"/>
                    <a:gd name="T66" fmla="*/ 1 w 117"/>
                    <a:gd name="T67" fmla="*/ 1 h 876"/>
                    <a:gd name="T68" fmla="*/ 1 w 117"/>
                    <a:gd name="T69" fmla="*/ 1 h 876"/>
                    <a:gd name="T70" fmla="*/ 0 w 117"/>
                    <a:gd name="T71" fmla="*/ 1 h 876"/>
                    <a:gd name="T72" fmla="*/ 0 w 117"/>
                    <a:gd name="T73" fmla="*/ 1 h 876"/>
                    <a:gd name="T74" fmla="*/ 0 w 117"/>
                    <a:gd name="T75" fmla="*/ 1 h 876"/>
                    <a:gd name="T76" fmla="*/ 0 w 117"/>
                    <a:gd name="T77" fmla="*/ 1 h 876"/>
                    <a:gd name="T78" fmla="*/ 0 w 117"/>
                    <a:gd name="T79" fmla="*/ 1 h 876"/>
                    <a:gd name="T80" fmla="*/ 1 w 117"/>
                    <a:gd name="T81" fmla="*/ 1 h 876"/>
                    <a:gd name="T82" fmla="*/ 1 w 117"/>
                    <a:gd name="T83" fmla="*/ 1 h 876"/>
                    <a:gd name="T84" fmla="*/ 1 w 117"/>
                    <a:gd name="T85" fmla="*/ 1 h 876"/>
                    <a:gd name="T86" fmla="*/ 1 w 117"/>
                    <a:gd name="T87" fmla="*/ 1 h 876"/>
                    <a:gd name="T88" fmla="*/ 1 w 117"/>
                    <a:gd name="T89" fmla="*/ 1 h 876"/>
                    <a:gd name="T90" fmla="*/ 1 w 117"/>
                    <a:gd name="T91" fmla="*/ 1 h 876"/>
                    <a:gd name="T92" fmla="*/ 1 w 117"/>
                    <a:gd name="T93" fmla="*/ 1 h 876"/>
                    <a:gd name="T94" fmla="*/ 1 w 117"/>
                    <a:gd name="T95" fmla="*/ 1 h 876"/>
                    <a:gd name="T96" fmla="*/ 1 w 117"/>
                    <a:gd name="T97" fmla="*/ 1 h 876"/>
                    <a:gd name="T98" fmla="*/ 1 w 117"/>
                    <a:gd name="T99" fmla="*/ 1 h 876"/>
                    <a:gd name="T100" fmla="*/ 1 w 117"/>
                    <a:gd name="T101" fmla="*/ 1 h 87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7"/>
                    <a:gd name="T154" fmla="*/ 0 h 876"/>
                    <a:gd name="T155" fmla="*/ 117 w 117"/>
                    <a:gd name="T156" fmla="*/ 876 h 87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7" h="876">
                      <a:moveTo>
                        <a:pt x="117" y="815"/>
                      </a:moveTo>
                      <a:lnTo>
                        <a:pt x="116" y="808"/>
                      </a:lnTo>
                      <a:lnTo>
                        <a:pt x="116" y="792"/>
                      </a:lnTo>
                      <a:lnTo>
                        <a:pt x="114" y="768"/>
                      </a:lnTo>
                      <a:lnTo>
                        <a:pt x="114" y="735"/>
                      </a:lnTo>
                      <a:lnTo>
                        <a:pt x="112" y="694"/>
                      </a:lnTo>
                      <a:lnTo>
                        <a:pt x="112" y="650"/>
                      </a:lnTo>
                      <a:lnTo>
                        <a:pt x="112" y="600"/>
                      </a:lnTo>
                      <a:lnTo>
                        <a:pt x="112" y="547"/>
                      </a:lnTo>
                      <a:lnTo>
                        <a:pt x="112" y="488"/>
                      </a:lnTo>
                      <a:lnTo>
                        <a:pt x="112" y="433"/>
                      </a:lnTo>
                      <a:lnTo>
                        <a:pt x="110" y="374"/>
                      </a:lnTo>
                      <a:lnTo>
                        <a:pt x="110" y="317"/>
                      </a:lnTo>
                      <a:lnTo>
                        <a:pt x="110" y="260"/>
                      </a:lnTo>
                      <a:lnTo>
                        <a:pt x="110" y="209"/>
                      </a:lnTo>
                      <a:lnTo>
                        <a:pt x="110" y="161"/>
                      </a:lnTo>
                      <a:lnTo>
                        <a:pt x="110" y="118"/>
                      </a:lnTo>
                      <a:lnTo>
                        <a:pt x="108" y="106"/>
                      </a:lnTo>
                      <a:lnTo>
                        <a:pt x="106" y="93"/>
                      </a:lnTo>
                      <a:lnTo>
                        <a:pt x="102" y="78"/>
                      </a:lnTo>
                      <a:lnTo>
                        <a:pt x="97" y="63"/>
                      </a:lnTo>
                      <a:lnTo>
                        <a:pt x="91" y="47"/>
                      </a:lnTo>
                      <a:lnTo>
                        <a:pt x="85" y="32"/>
                      </a:lnTo>
                      <a:lnTo>
                        <a:pt x="78" y="21"/>
                      </a:lnTo>
                      <a:lnTo>
                        <a:pt x="70" y="11"/>
                      </a:lnTo>
                      <a:lnTo>
                        <a:pt x="62" y="4"/>
                      </a:lnTo>
                      <a:lnTo>
                        <a:pt x="53" y="0"/>
                      </a:lnTo>
                      <a:lnTo>
                        <a:pt x="45" y="0"/>
                      </a:lnTo>
                      <a:lnTo>
                        <a:pt x="38" y="6"/>
                      </a:lnTo>
                      <a:lnTo>
                        <a:pt x="28" y="17"/>
                      </a:lnTo>
                      <a:lnTo>
                        <a:pt x="22" y="32"/>
                      </a:lnTo>
                      <a:lnTo>
                        <a:pt x="17" y="57"/>
                      </a:lnTo>
                      <a:lnTo>
                        <a:pt x="13" y="91"/>
                      </a:lnTo>
                      <a:lnTo>
                        <a:pt x="7" y="127"/>
                      </a:lnTo>
                      <a:lnTo>
                        <a:pt x="5" y="167"/>
                      </a:lnTo>
                      <a:lnTo>
                        <a:pt x="0" y="207"/>
                      </a:lnTo>
                      <a:lnTo>
                        <a:pt x="0" y="253"/>
                      </a:lnTo>
                      <a:lnTo>
                        <a:pt x="0" y="298"/>
                      </a:lnTo>
                      <a:lnTo>
                        <a:pt x="0" y="346"/>
                      </a:lnTo>
                      <a:lnTo>
                        <a:pt x="0" y="395"/>
                      </a:lnTo>
                      <a:lnTo>
                        <a:pt x="5" y="446"/>
                      </a:lnTo>
                      <a:lnTo>
                        <a:pt x="7" y="498"/>
                      </a:lnTo>
                      <a:lnTo>
                        <a:pt x="11" y="551"/>
                      </a:lnTo>
                      <a:lnTo>
                        <a:pt x="17" y="602"/>
                      </a:lnTo>
                      <a:lnTo>
                        <a:pt x="22" y="657"/>
                      </a:lnTo>
                      <a:lnTo>
                        <a:pt x="28" y="711"/>
                      </a:lnTo>
                      <a:lnTo>
                        <a:pt x="38" y="766"/>
                      </a:lnTo>
                      <a:lnTo>
                        <a:pt x="45" y="821"/>
                      </a:lnTo>
                      <a:lnTo>
                        <a:pt x="57" y="876"/>
                      </a:lnTo>
                      <a:lnTo>
                        <a:pt x="117" y="815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1" name="Freeform 41"/>
                <p:cNvSpPr>
                  <a:spLocks/>
                </p:cNvSpPr>
                <p:nvPr/>
              </p:nvSpPr>
              <p:spPr bwMode="auto">
                <a:xfrm>
                  <a:off x="4936" y="1991"/>
                  <a:ext cx="170" cy="158"/>
                </a:xfrm>
                <a:custGeom>
                  <a:avLst/>
                  <a:gdLst>
                    <a:gd name="T0" fmla="*/ 1 w 340"/>
                    <a:gd name="T1" fmla="*/ 1 h 315"/>
                    <a:gd name="T2" fmla="*/ 1 w 340"/>
                    <a:gd name="T3" fmla="*/ 0 h 315"/>
                    <a:gd name="T4" fmla="*/ 1 w 340"/>
                    <a:gd name="T5" fmla="*/ 0 h 315"/>
                    <a:gd name="T6" fmla="*/ 1 w 340"/>
                    <a:gd name="T7" fmla="*/ 0 h 315"/>
                    <a:gd name="T8" fmla="*/ 1 w 340"/>
                    <a:gd name="T9" fmla="*/ 1 h 315"/>
                    <a:gd name="T10" fmla="*/ 1 w 340"/>
                    <a:gd name="T11" fmla="*/ 1 h 315"/>
                    <a:gd name="T12" fmla="*/ 1 w 340"/>
                    <a:gd name="T13" fmla="*/ 1 h 315"/>
                    <a:gd name="T14" fmla="*/ 1 w 340"/>
                    <a:gd name="T15" fmla="*/ 1 h 315"/>
                    <a:gd name="T16" fmla="*/ 1 w 340"/>
                    <a:gd name="T17" fmla="*/ 1 h 315"/>
                    <a:gd name="T18" fmla="*/ 1 w 340"/>
                    <a:gd name="T19" fmla="*/ 1 h 315"/>
                    <a:gd name="T20" fmla="*/ 1 w 340"/>
                    <a:gd name="T21" fmla="*/ 1 h 315"/>
                    <a:gd name="T22" fmla="*/ 1 w 340"/>
                    <a:gd name="T23" fmla="*/ 1 h 315"/>
                    <a:gd name="T24" fmla="*/ 1 w 340"/>
                    <a:gd name="T25" fmla="*/ 1 h 315"/>
                    <a:gd name="T26" fmla="*/ 1 w 340"/>
                    <a:gd name="T27" fmla="*/ 1 h 315"/>
                    <a:gd name="T28" fmla="*/ 1 w 340"/>
                    <a:gd name="T29" fmla="*/ 1 h 315"/>
                    <a:gd name="T30" fmla="*/ 1 w 340"/>
                    <a:gd name="T31" fmla="*/ 1 h 315"/>
                    <a:gd name="T32" fmla="*/ 1 w 340"/>
                    <a:gd name="T33" fmla="*/ 1 h 315"/>
                    <a:gd name="T34" fmla="*/ 1 w 340"/>
                    <a:gd name="T35" fmla="*/ 1 h 315"/>
                    <a:gd name="T36" fmla="*/ 1 w 340"/>
                    <a:gd name="T37" fmla="*/ 1 h 315"/>
                    <a:gd name="T38" fmla="*/ 1 w 340"/>
                    <a:gd name="T39" fmla="*/ 1 h 315"/>
                    <a:gd name="T40" fmla="*/ 1 w 340"/>
                    <a:gd name="T41" fmla="*/ 1 h 315"/>
                    <a:gd name="T42" fmla="*/ 1 w 340"/>
                    <a:gd name="T43" fmla="*/ 1 h 315"/>
                    <a:gd name="T44" fmla="*/ 1 w 340"/>
                    <a:gd name="T45" fmla="*/ 1 h 315"/>
                    <a:gd name="T46" fmla="*/ 1 w 340"/>
                    <a:gd name="T47" fmla="*/ 1 h 315"/>
                    <a:gd name="T48" fmla="*/ 1 w 340"/>
                    <a:gd name="T49" fmla="*/ 1 h 315"/>
                    <a:gd name="T50" fmla="*/ 1 w 340"/>
                    <a:gd name="T51" fmla="*/ 1 h 315"/>
                    <a:gd name="T52" fmla="*/ 1 w 340"/>
                    <a:gd name="T53" fmla="*/ 1 h 315"/>
                    <a:gd name="T54" fmla="*/ 1 w 340"/>
                    <a:gd name="T55" fmla="*/ 1 h 315"/>
                    <a:gd name="T56" fmla="*/ 1 w 340"/>
                    <a:gd name="T57" fmla="*/ 1 h 315"/>
                    <a:gd name="T58" fmla="*/ 1 w 340"/>
                    <a:gd name="T59" fmla="*/ 1 h 315"/>
                    <a:gd name="T60" fmla="*/ 1 w 340"/>
                    <a:gd name="T61" fmla="*/ 1 h 315"/>
                    <a:gd name="T62" fmla="*/ 1 w 340"/>
                    <a:gd name="T63" fmla="*/ 1 h 315"/>
                    <a:gd name="T64" fmla="*/ 1 w 340"/>
                    <a:gd name="T65" fmla="*/ 1 h 315"/>
                    <a:gd name="T66" fmla="*/ 1 w 340"/>
                    <a:gd name="T67" fmla="*/ 1 h 315"/>
                    <a:gd name="T68" fmla="*/ 1 w 340"/>
                    <a:gd name="T69" fmla="*/ 1 h 315"/>
                    <a:gd name="T70" fmla="*/ 1 w 340"/>
                    <a:gd name="T71" fmla="*/ 1 h 315"/>
                    <a:gd name="T72" fmla="*/ 1 w 340"/>
                    <a:gd name="T73" fmla="*/ 1 h 315"/>
                    <a:gd name="T74" fmla="*/ 1 w 340"/>
                    <a:gd name="T75" fmla="*/ 1 h 315"/>
                    <a:gd name="T76" fmla="*/ 1 w 340"/>
                    <a:gd name="T77" fmla="*/ 1 h 315"/>
                    <a:gd name="T78" fmla="*/ 1 w 340"/>
                    <a:gd name="T79" fmla="*/ 1 h 315"/>
                    <a:gd name="T80" fmla="*/ 1 w 340"/>
                    <a:gd name="T81" fmla="*/ 1 h 315"/>
                    <a:gd name="T82" fmla="*/ 1 w 340"/>
                    <a:gd name="T83" fmla="*/ 1 h 315"/>
                    <a:gd name="T84" fmla="*/ 1 w 340"/>
                    <a:gd name="T85" fmla="*/ 1 h 315"/>
                    <a:gd name="T86" fmla="*/ 1 w 340"/>
                    <a:gd name="T87" fmla="*/ 1 h 315"/>
                    <a:gd name="T88" fmla="*/ 0 w 340"/>
                    <a:gd name="T89" fmla="*/ 1 h 315"/>
                    <a:gd name="T90" fmla="*/ 1 w 340"/>
                    <a:gd name="T91" fmla="*/ 1 h 315"/>
                    <a:gd name="T92" fmla="*/ 1 w 340"/>
                    <a:gd name="T93" fmla="*/ 1 h 315"/>
                    <a:gd name="T94" fmla="*/ 1 w 340"/>
                    <a:gd name="T95" fmla="*/ 1 h 315"/>
                    <a:gd name="T96" fmla="*/ 1 w 340"/>
                    <a:gd name="T97" fmla="*/ 1 h 315"/>
                    <a:gd name="T98" fmla="*/ 1 w 340"/>
                    <a:gd name="T99" fmla="*/ 1 h 315"/>
                    <a:gd name="T100" fmla="*/ 1 w 340"/>
                    <a:gd name="T101" fmla="*/ 1 h 3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40"/>
                    <a:gd name="T154" fmla="*/ 0 h 315"/>
                    <a:gd name="T155" fmla="*/ 340 w 340"/>
                    <a:gd name="T156" fmla="*/ 315 h 3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40" h="315">
                      <a:moveTo>
                        <a:pt x="47" y="2"/>
                      </a:moveTo>
                      <a:lnTo>
                        <a:pt x="49" y="0"/>
                      </a:lnTo>
                      <a:lnTo>
                        <a:pt x="61" y="0"/>
                      </a:lnTo>
                      <a:lnTo>
                        <a:pt x="78" y="0"/>
                      </a:lnTo>
                      <a:lnTo>
                        <a:pt x="103" y="2"/>
                      </a:lnTo>
                      <a:lnTo>
                        <a:pt x="127" y="4"/>
                      </a:lnTo>
                      <a:lnTo>
                        <a:pt x="156" y="7"/>
                      </a:lnTo>
                      <a:lnTo>
                        <a:pt x="186" y="15"/>
                      </a:lnTo>
                      <a:lnTo>
                        <a:pt x="219" y="28"/>
                      </a:lnTo>
                      <a:lnTo>
                        <a:pt x="247" y="42"/>
                      </a:lnTo>
                      <a:lnTo>
                        <a:pt x="276" y="61"/>
                      </a:lnTo>
                      <a:lnTo>
                        <a:pt x="300" y="83"/>
                      </a:lnTo>
                      <a:lnTo>
                        <a:pt x="319" y="114"/>
                      </a:lnTo>
                      <a:lnTo>
                        <a:pt x="333" y="146"/>
                      </a:lnTo>
                      <a:lnTo>
                        <a:pt x="340" y="188"/>
                      </a:lnTo>
                      <a:lnTo>
                        <a:pt x="338" y="234"/>
                      </a:lnTo>
                      <a:lnTo>
                        <a:pt x="329" y="291"/>
                      </a:lnTo>
                      <a:lnTo>
                        <a:pt x="245" y="315"/>
                      </a:lnTo>
                      <a:lnTo>
                        <a:pt x="245" y="311"/>
                      </a:lnTo>
                      <a:lnTo>
                        <a:pt x="247" y="302"/>
                      </a:lnTo>
                      <a:lnTo>
                        <a:pt x="251" y="285"/>
                      </a:lnTo>
                      <a:lnTo>
                        <a:pt x="257" y="268"/>
                      </a:lnTo>
                      <a:lnTo>
                        <a:pt x="258" y="245"/>
                      </a:lnTo>
                      <a:lnTo>
                        <a:pt x="262" y="222"/>
                      </a:lnTo>
                      <a:lnTo>
                        <a:pt x="262" y="196"/>
                      </a:lnTo>
                      <a:lnTo>
                        <a:pt x="262" y="171"/>
                      </a:lnTo>
                      <a:lnTo>
                        <a:pt x="257" y="146"/>
                      </a:lnTo>
                      <a:lnTo>
                        <a:pt x="247" y="123"/>
                      </a:lnTo>
                      <a:lnTo>
                        <a:pt x="234" y="102"/>
                      </a:lnTo>
                      <a:lnTo>
                        <a:pt x="215" y="85"/>
                      </a:lnTo>
                      <a:lnTo>
                        <a:pt x="188" y="72"/>
                      </a:lnTo>
                      <a:lnTo>
                        <a:pt x="160" y="64"/>
                      </a:lnTo>
                      <a:lnTo>
                        <a:pt x="120" y="64"/>
                      </a:lnTo>
                      <a:lnTo>
                        <a:pt x="74" y="70"/>
                      </a:lnTo>
                      <a:lnTo>
                        <a:pt x="70" y="70"/>
                      </a:lnTo>
                      <a:lnTo>
                        <a:pt x="66" y="66"/>
                      </a:lnTo>
                      <a:lnTo>
                        <a:pt x="59" y="62"/>
                      </a:lnTo>
                      <a:lnTo>
                        <a:pt x="53" y="59"/>
                      </a:lnTo>
                      <a:lnTo>
                        <a:pt x="42" y="53"/>
                      </a:lnTo>
                      <a:lnTo>
                        <a:pt x="34" y="47"/>
                      </a:lnTo>
                      <a:lnTo>
                        <a:pt x="25" y="42"/>
                      </a:lnTo>
                      <a:lnTo>
                        <a:pt x="17" y="36"/>
                      </a:lnTo>
                      <a:lnTo>
                        <a:pt x="9" y="30"/>
                      </a:lnTo>
                      <a:lnTo>
                        <a:pt x="4" y="24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4" y="7"/>
                      </a:lnTo>
                      <a:lnTo>
                        <a:pt x="13" y="4"/>
                      </a:lnTo>
                      <a:lnTo>
                        <a:pt x="27" y="2"/>
                      </a:lnTo>
                      <a:lnTo>
                        <a:pt x="47" y="2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2" name="Freeform 42"/>
                <p:cNvSpPr>
                  <a:spLocks/>
                </p:cNvSpPr>
                <p:nvPr/>
              </p:nvSpPr>
              <p:spPr bwMode="auto">
                <a:xfrm>
                  <a:off x="4641" y="1917"/>
                  <a:ext cx="463" cy="442"/>
                </a:xfrm>
                <a:custGeom>
                  <a:avLst/>
                  <a:gdLst>
                    <a:gd name="T0" fmla="*/ 1 w 925"/>
                    <a:gd name="T1" fmla="*/ 1 h 883"/>
                    <a:gd name="T2" fmla="*/ 0 w 925"/>
                    <a:gd name="T3" fmla="*/ 1 h 883"/>
                    <a:gd name="T4" fmla="*/ 1 w 925"/>
                    <a:gd name="T5" fmla="*/ 1 h 883"/>
                    <a:gd name="T6" fmla="*/ 1 w 925"/>
                    <a:gd name="T7" fmla="*/ 1 h 883"/>
                    <a:gd name="T8" fmla="*/ 1 w 925"/>
                    <a:gd name="T9" fmla="*/ 1 h 883"/>
                    <a:gd name="T10" fmla="*/ 1 w 925"/>
                    <a:gd name="T11" fmla="*/ 1 h 883"/>
                    <a:gd name="T12" fmla="*/ 1 w 925"/>
                    <a:gd name="T13" fmla="*/ 1 h 883"/>
                    <a:gd name="T14" fmla="*/ 1 w 925"/>
                    <a:gd name="T15" fmla="*/ 1 h 883"/>
                    <a:gd name="T16" fmla="*/ 1 w 925"/>
                    <a:gd name="T17" fmla="*/ 1 h 883"/>
                    <a:gd name="T18" fmla="*/ 1 w 925"/>
                    <a:gd name="T19" fmla="*/ 1 h 883"/>
                    <a:gd name="T20" fmla="*/ 1 w 925"/>
                    <a:gd name="T21" fmla="*/ 1 h 883"/>
                    <a:gd name="T22" fmla="*/ 1 w 925"/>
                    <a:gd name="T23" fmla="*/ 1 h 883"/>
                    <a:gd name="T24" fmla="*/ 1 w 925"/>
                    <a:gd name="T25" fmla="*/ 1 h 883"/>
                    <a:gd name="T26" fmla="*/ 1 w 925"/>
                    <a:gd name="T27" fmla="*/ 1 h 883"/>
                    <a:gd name="T28" fmla="*/ 1 w 925"/>
                    <a:gd name="T29" fmla="*/ 1 h 883"/>
                    <a:gd name="T30" fmla="*/ 1 w 925"/>
                    <a:gd name="T31" fmla="*/ 1 h 883"/>
                    <a:gd name="T32" fmla="*/ 1 w 925"/>
                    <a:gd name="T33" fmla="*/ 1 h 883"/>
                    <a:gd name="T34" fmla="*/ 1 w 925"/>
                    <a:gd name="T35" fmla="*/ 1 h 883"/>
                    <a:gd name="T36" fmla="*/ 1 w 925"/>
                    <a:gd name="T37" fmla="*/ 1 h 883"/>
                    <a:gd name="T38" fmla="*/ 1 w 925"/>
                    <a:gd name="T39" fmla="*/ 1 h 883"/>
                    <a:gd name="T40" fmla="*/ 1 w 925"/>
                    <a:gd name="T41" fmla="*/ 1 h 883"/>
                    <a:gd name="T42" fmla="*/ 1 w 925"/>
                    <a:gd name="T43" fmla="*/ 1 h 883"/>
                    <a:gd name="T44" fmla="*/ 1 w 925"/>
                    <a:gd name="T45" fmla="*/ 1 h 883"/>
                    <a:gd name="T46" fmla="*/ 1 w 925"/>
                    <a:gd name="T47" fmla="*/ 1 h 883"/>
                    <a:gd name="T48" fmla="*/ 1 w 925"/>
                    <a:gd name="T49" fmla="*/ 1 h 883"/>
                    <a:gd name="T50" fmla="*/ 1 w 925"/>
                    <a:gd name="T51" fmla="*/ 1 h 883"/>
                    <a:gd name="T52" fmla="*/ 1 w 925"/>
                    <a:gd name="T53" fmla="*/ 1 h 883"/>
                    <a:gd name="T54" fmla="*/ 1 w 925"/>
                    <a:gd name="T55" fmla="*/ 1 h 883"/>
                    <a:gd name="T56" fmla="*/ 1 w 925"/>
                    <a:gd name="T57" fmla="*/ 1 h 883"/>
                    <a:gd name="T58" fmla="*/ 1 w 925"/>
                    <a:gd name="T59" fmla="*/ 1 h 883"/>
                    <a:gd name="T60" fmla="*/ 1 w 925"/>
                    <a:gd name="T61" fmla="*/ 1 h 883"/>
                    <a:gd name="T62" fmla="*/ 1 w 925"/>
                    <a:gd name="T63" fmla="*/ 1 h 883"/>
                    <a:gd name="T64" fmla="*/ 1 w 925"/>
                    <a:gd name="T65" fmla="*/ 1 h 883"/>
                    <a:gd name="T66" fmla="*/ 1 w 925"/>
                    <a:gd name="T67" fmla="*/ 1 h 883"/>
                    <a:gd name="T68" fmla="*/ 1 w 925"/>
                    <a:gd name="T69" fmla="*/ 1 h 883"/>
                    <a:gd name="T70" fmla="*/ 1 w 925"/>
                    <a:gd name="T71" fmla="*/ 1 h 883"/>
                    <a:gd name="T72" fmla="*/ 1 w 925"/>
                    <a:gd name="T73" fmla="*/ 1 h 883"/>
                    <a:gd name="T74" fmla="*/ 1 w 925"/>
                    <a:gd name="T75" fmla="*/ 1 h 883"/>
                    <a:gd name="T76" fmla="*/ 1 w 925"/>
                    <a:gd name="T77" fmla="*/ 1 h 883"/>
                    <a:gd name="T78" fmla="*/ 1 w 925"/>
                    <a:gd name="T79" fmla="*/ 1 h 883"/>
                    <a:gd name="T80" fmla="*/ 1 w 925"/>
                    <a:gd name="T81" fmla="*/ 1 h 883"/>
                    <a:gd name="T82" fmla="*/ 1 w 925"/>
                    <a:gd name="T83" fmla="*/ 1 h 883"/>
                    <a:gd name="T84" fmla="*/ 1 w 925"/>
                    <a:gd name="T85" fmla="*/ 1 h 883"/>
                    <a:gd name="T86" fmla="*/ 1 w 925"/>
                    <a:gd name="T87" fmla="*/ 1 h 883"/>
                    <a:gd name="T88" fmla="*/ 1 w 925"/>
                    <a:gd name="T89" fmla="*/ 1 h 883"/>
                    <a:gd name="T90" fmla="*/ 1 w 925"/>
                    <a:gd name="T91" fmla="*/ 0 h 883"/>
                    <a:gd name="T92" fmla="*/ 1 w 925"/>
                    <a:gd name="T93" fmla="*/ 1 h 883"/>
                    <a:gd name="T94" fmla="*/ 1 w 925"/>
                    <a:gd name="T95" fmla="*/ 1 h 883"/>
                    <a:gd name="T96" fmla="*/ 1 w 925"/>
                    <a:gd name="T97" fmla="*/ 1 h 88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25"/>
                    <a:gd name="T148" fmla="*/ 0 h 883"/>
                    <a:gd name="T149" fmla="*/ 925 w 925"/>
                    <a:gd name="T150" fmla="*/ 883 h 88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25" h="883">
                      <a:moveTo>
                        <a:pt x="11" y="74"/>
                      </a:moveTo>
                      <a:lnTo>
                        <a:pt x="4" y="98"/>
                      </a:lnTo>
                      <a:lnTo>
                        <a:pt x="0" y="134"/>
                      </a:lnTo>
                      <a:lnTo>
                        <a:pt x="0" y="182"/>
                      </a:lnTo>
                      <a:lnTo>
                        <a:pt x="4" y="237"/>
                      </a:lnTo>
                      <a:lnTo>
                        <a:pt x="9" y="300"/>
                      </a:lnTo>
                      <a:lnTo>
                        <a:pt x="21" y="366"/>
                      </a:lnTo>
                      <a:lnTo>
                        <a:pt x="36" y="437"/>
                      </a:lnTo>
                      <a:lnTo>
                        <a:pt x="57" y="507"/>
                      </a:lnTo>
                      <a:lnTo>
                        <a:pt x="80" y="575"/>
                      </a:lnTo>
                      <a:lnTo>
                        <a:pt x="108" y="644"/>
                      </a:lnTo>
                      <a:lnTo>
                        <a:pt x="140" y="705"/>
                      </a:lnTo>
                      <a:lnTo>
                        <a:pt x="178" y="762"/>
                      </a:lnTo>
                      <a:lnTo>
                        <a:pt x="222" y="809"/>
                      </a:lnTo>
                      <a:lnTo>
                        <a:pt x="270" y="845"/>
                      </a:lnTo>
                      <a:lnTo>
                        <a:pt x="323" y="870"/>
                      </a:lnTo>
                      <a:lnTo>
                        <a:pt x="386" y="883"/>
                      </a:lnTo>
                      <a:lnTo>
                        <a:pt x="445" y="881"/>
                      </a:lnTo>
                      <a:lnTo>
                        <a:pt x="503" y="872"/>
                      </a:lnTo>
                      <a:lnTo>
                        <a:pt x="559" y="857"/>
                      </a:lnTo>
                      <a:lnTo>
                        <a:pt x="612" y="838"/>
                      </a:lnTo>
                      <a:lnTo>
                        <a:pt x="661" y="809"/>
                      </a:lnTo>
                      <a:lnTo>
                        <a:pt x="709" y="779"/>
                      </a:lnTo>
                      <a:lnTo>
                        <a:pt x="751" y="743"/>
                      </a:lnTo>
                      <a:lnTo>
                        <a:pt x="790" y="707"/>
                      </a:lnTo>
                      <a:lnTo>
                        <a:pt x="825" y="663"/>
                      </a:lnTo>
                      <a:lnTo>
                        <a:pt x="855" y="619"/>
                      </a:lnTo>
                      <a:lnTo>
                        <a:pt x="878" y="574"/>
                      </a:lnTo>
                      <a:lnTo>
                        <a:pt x="901" y="530"/>
                      </a:lnTo>
                      <a:lnTo>
                        <a:pt x="912" y="484"/>
                      </a:lnTo>
                      <a:lnTo>
                        <a:pt x="923" y="439"/>
                      </a:lnTo>
                      <a:lnTo>
                        <a:pt x="925" y="397"/>
                      </a:lnTo>
                      <a:lnTo>
                        <a:pt x="923" y="357"/>
                      </a:lnTo>
                      <a:lnTo>
                        <a:pt x="920" y="342"/>
                      </a:lnTo>
                      <a:lnTo>
                        <a:pt x="916" y="328"/>
                      </a:lnTo>
                      <a:lnTo>
                        <a:pt x="910" y="315"/>
                      </a:lnTo>
                      <a:lnTo>
                        <a:pt x="906" y="307"/>
                      </a:lnTo>
                      <a:lnTo>
                        <a:pt x="899" y="296"/>
                      </a:lnTo>
                      <a:lnTo>
                        <a:pt x="893" y="292"/>
                      </a:lnTo>
                      <a:lnTo>
                        <a:pt x="885" y="287"/>
                      </a:lnTo>
                      <a:lnTo>
                        <a:pt x="880" y="287"/>
                      </a:lnTo>
                      <a:lnTo>
                        <a:pt x="872" y="287"/>
                      </a:lnTo>
                      <a:lnTo>
                        <a:pt x="866" y="292"/>
                      </a:lnTo>
                      <a:lnTo>
                        <a:pt x="861" y="300"/>
                      </a:lnTo>
                      <a:lnTo>
                        <a:pt x="855" y="311"/>
                      </a:lnTo>
                      <a:lnTo>
                        <a:pt x="851" y="326"/>
                      </a:lnTo>
                      <a:lnTo>
                        <a:pt x="849" y="345"/>
                      </a:lnTo>
                      <a:lnTo>
                        <a:pt x="847" y="368"/>
                      </a:lnTo>
                      <a:lnTo>
                        <a:pt x="849" y="397"/>
                      </a:lnTo>
                      <a:lnTo>
                        <a:pt x="846" y="427"/>
                      </a:lnTo>
                      <a:lnTo>
                        <a:pt x="836" y="459"/>
                      </a:lnTo>
                      <a:lnTo>
                        <a:pt x="823" y="494"/>
                      </a:lnTo>
                      <a:lnTo>
                        <a:pt x="806" y="528"/>
                      </a:lnTo>
                      <a:lnTo>
                        <a:pt x="783" y="560"/>
                      </a:lnTo>
                      <a:lnTo>
                        <a:pt x="756" y="594"/>
                      </a:lnTo>
                      <a:lnTo>
                        <a:pt x="726" y="627"/>
                      </a:lnTo>
                      <a:lnTo>
                        <a:pt x="693" y="657"/>
                      </a:lnTo>
                      <a:lnTo>
                        <a:pt x="659" y="686"/>
                      </a:lnTo>
                      <a:lnTo>
                        <a:pt x="621" y="710"/>
                      </a:lnTo>
                      <a:lnTo>
                        <a:pt x="581" y="731"/>
                      </a:lnTo>
                      <a:lnTo>
                        <a:pt x="543" y="752"/>
                      </a:lnTo>
                      <a:lnTo>
                        <a:pt x="503" y="765"/>
                      </a:lnTo>
                      <a:lnTo>
                        <a:pt x="464" y="775"/>
                      </a:lnTo>
                      <a:lnTo>
                        <a:pt x="424" y="779"/>
                      </a:lnTo>
                      <a:lnTo>
                        <a:pt x="386" y="779"/>
                      </a:lnTo>
                      <a:lnTo>
                        <a:pt x="346" y="765"/>
                      </a:lnTo>
                      <a:lnTo>
                        <a:pt x="311" y="741"/>
                      </a:lnTo>
                      <a:lnTo>
                        <a:pt x="281" y="703"/>
                      </a:lnTo>
                      <a:lnTo>
                        <a:pt x="253" y="657"/>
                      </a:lnTo>
                      <a:lnTo>
                        <a:pt x="226" y="602"/>
                      </a:lnTo>
                      <a:lnTo>
                        <a:pt x="205" y="545"/>
                      </a:lnTo>
                      <a:lnTo>
                        <a:pt x="184" y="482"/>
                      </a:lnTo>
                      <a:lnTo>
                        <a:pt x="167" y="420"/>
                      </a:lnTo>
                      <a:lnTo>
                        <a:pt x="152" y="355"/>
                      </a:lnTo>
                      <a:lnTo>
                        <a:pt x="139" y="294"/>
                      </a:lnTo>
                      <a:lnTo>
                        <a:pt x="127" y="235"/>
                      </a:lnTo>
                      <a:lnTo>
                        <a:pt x="121" y="186"/>
                      </a:lnTo>
                      <a:lnTo>
                        <a:pt x="114" y="142"/>
                      </a:lnTo>
                      <a:lnTo>
                        <a:pt x="110" y="112"/>
                      </a:lnTo>
                      <a:lnTo>
                        <a:pt x="108" y="89"/>
                      </a:lnTo>
                      <a:lnTo>
                        <a:pt x="108" y="83"/>
                      </a:lnTo>
                      <a:lnTo>
                        <a:pt x="106" y="79"/>
                      </a:lnTo>
                      <a:lnTo>
                        <a:pt x="106" y="74"/>
                      </a:lnTo>
                      <a:lnTo>
                        <a:pt x="104" y="66"/>
                      </a:lnTo>
                      <a:lnTo>
                        <a:pt x="102" y="57"/>
                      </a:lnTo>
                      <a:lnTo>
                        <a:pt x="99" y="45"/>
                      </a:lnTo>
                      <a:lnTo>
                        <a:pt x="95" y="34"/>
                      </a:lnTo>
                      <a:lnTo>
                        <a:pt x="91" y="24"/>
                      </a:lnTo>
                      <a:lnTo>
                        <a:pt x="87" y="15"/>
                      </a:lnTo>
                      <a:lnTo>
                        <a:pt x="80" y="7"/>
                      </a:lnTo>
                      <a:lnTo>
                        <a:pt x="74" y="3"/>
                      </a:lnTo>
                      <a:lnTo>
                        <a:pt x="66" y="0"/>
                      </a:lnTo>
                      <a:lnTo>
                        <a:pt x="57" y="3"/>
                      </a:lnTo>
                      <a:lnTo>
                        <a:pt x="45" y="11"/>
                      </a:lnTo>
                      <a:lnTo>
                        <a:pt x="36" y="26"/>
                      </a:lnTo>
                      <a:lnTo>
                        <a:pt x="23" y="45"/>
                      </a:lnTo>
                      <a:lnTo>
                        <a:pt x="11" y="74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3" name="Freeform 43"/>
                <p:cNvSpPr>
                  <a:spLocks/>
                </p:cNvSpPr>
                <p:nvPr/>
              </p:nvSpPr>
              <p:spPr bwMode="auto">
                <a:xfrm>
                  <a:off x="4611" y="1982"/>
                  <a:ext cx="117" cy="57"/>
                </a:xfrm>
                <a:custGeom>
                  <a:avLst/>
                  <a:gdLst>
                    <a:gd name="T0" fmla="*/ 1 w 234"/>
                    <a:gd name="T1" fmla="*/ 0 h 114"/>
                    <a:gd name="T2" fmla="*/ 1 w 234"/>
                    <a:gd name="T3" fmla="*/ 0 h 114"/>
                    <a:gd name="T4" fmla="*/ 1 w 234"/>
                    <a:gd name="T5" fmla="*/ 0 h 114"/>
                    <a:gd name="T6" fmla="*/ 1 w 234"/>
                    <a:gd name="T7" fmla="*/ 1 h 114"/>
                    <a:gd name="T8" fmla="*/ 1 w 234"/>
                    <a:gd name="T9" fmla="*/ 1 h 114"/>
                    <a:gd name="T10" fmla="*/ 1 w 234"/>
                    <a:gd name="T11" fmla="*/ 1 h 114"/>
                    <a:gd name="T12" fmla="*/ 1 w 234"/>
                    <a:gd name="T13" fmla="*/ 1 h 114"/>
                    <a:gd name="T14" fmla="*/ 1 w 234"/>
                    <a:gd name="T15" fmla="*/ 1 h 114"/>
                    <a:gd name="T16" fmla="*/ 1 w 234"/>
                    <a:gd name="T17" fmla="*/ 1 h 114"/>
                    <a:gd name="T18" fmla="*/ 1 w 234"/>
                    <a:gd name="T19" fmla="*/ 1 h 114"/>
                    <a:gd name="T20" fmla="*/ 1 w 234"/>
                    <a:gd name="T21" fmla="*/ 1 h 114"/>
                    <a:gd name="T22" fmla="*/ 1 w 234"/>
                    <a:gd name="T23" fmla="*/ 1 h 114"/>
                    <a:gd name="T24" fmla="*/ 1 w 234"/>
                    <a:gd name="T25" fmla="*/ 1 h 114"/>
                    <a:gd name="T26" fmla="*/ 1 w 234"/>
                    <a:gd name="T27" fmla="*/ 1 h 114"/>
                    <a:gd name="T28" fmla="*/ 1 w 234"/>
                    <a:gd name="T29" fmla="*/ 1 h 114"/>
                    <a:gd name="T30" fmla="*/ 1 w 234"/>
                    <a:gd name="T31" fmla="*/ 1 h 114"/>
                    <a:gd name="T32" fmla="*/ 1 w 234"/>
                    <a:gd name="T33" fmla="*/ 1 h 114"/>
                    <a:gd name="T34" fmla="*/ 1 w 234"/>
                    <a:gd name="T35" fmla="*/ 1 h 114"/>
                    <a:gd name="T36" fmla="*/ 1 w 234"/>
                    <a:gd name="T37" fmla="*/ 1 h 114"/>
                    <a:gd name="T38" fmla="*/ 0 w 234"/>
                    <a:gd name="T39" fmla="*/ 1 h 114"/>
                    <a:gd name="T40" fmla="*/ 1 w 234"/>
                    <a:gd name="T41" fmla="*/ 1 h 114"/>
                    <a:gd name="T42" fmla="*/ 1 w 234"/>
                    <a:gd name="T43" fmla="*/ 1 h 114"/>
                    <a:gd name="T44" fmla="*/ 1 w 234"/>
                    <a:gd name="T45" fmla="*/ 1 h 114"/>
                    <a:gd name="T46" fmla="*/ 1 w 234"/>
                    <a:gd name="T47" fmla="*/ 1 h 114"/>
                    <a:gd name="T48" fmla="*/ 1 w 234"/>
                    <a:gd name="T49" fmla="*/ 1 h 114"/>
                    <a:gd name="T50" fmla="*/ 1 w 234"/>
                    <a:gd name="T51" fmla="*/ 1 h 114"/>
                    <a:gd name="T52" fmla="*/ 1 w 234"/>
                    <a:gd name="T53" fmla="*/ 1 h 114"/>
                    <a:gd name="T54" fmla="*/ 1 w 234"/>
                    <a:gd name="T55" fmla="*/ 1 h 114"/>
                    <a:gd name="T56" fmla="*/ 1 w 234"/>
                    <a:gd name="T57" fmla="*/ 1 h 114"/>
                    <a:gd name="T58" fmla="*/ 1 w 234"/>
                    <a:gd name="T59" fmla="*/ 1 h 114"/>
                    <a:gd name="T60" fmla="*/ 1 w 234"/>
                    <a:gd name="T61" fmla="*/ 1 h 114"/>
                    <a:gd name="T62" fmla="*/ 1 w 234"/>
                    <a:gd name="T63" fmla="*/ 1 h 114"/>
                    <a:gd name="T64" fmla="*/ 1 w 234"/>
                    <a:gd name="T65" fmla="*/ 1 h 114"/>
                    <a:gd name="T66" fmla="*/ 1 w 234"/>
                    <a:gd name="T67" fmla="*/ 1 h 114"/>
                    <a:gd name="T68" fmla="*/ 1 w 234"/>
                    <a:gd name="T69" fmla="*/ 1 h 114"/>
                    <a:gd name="T70" fmla="*/ 1 w 234"/>
                    <a:gd name="T71" fmla="*/ 1 h 114"/>
                    <a:gd name="T72" fmla="*/ 1 w 234"/>
                    <a:gd name="T73" fmla="*/ 1 h 114"/>
                    <a:gd name="T74" fmla="*/ 1 w 234"/>
                    <a:gd name="T75" fmla="*/ 1 h 114"/>
                    <a:gd name="T76" fmla="*/ 1 w 234"/>
                    <a:gd name="T77" fmla="*/ 1 h 114"/>
                    <a:gd name="T78" fmla="*/ 1 w 234"/>
                    <a:gd name="T79" fmla="*/ 1 h 114"/>
                    <a:gd name="T80" fmla="*/ 1 w 234"/>
                    <a:gd name="T81" fmla="*/ 1 h 114"/>
                    <a:gd name="T82" fmla="*/ 1 w 234"/>
                    <a:gd name="T83" fmla="*/ 1 h 114"/>
                    <a:gd name="T84" fmla="*/ 1 w 234"/>
                    <a:gd name="T85" fmla="*/ 1 h 114"/>
                    <a:gd name="T86" fmla="*/ 1 w 234"/>
                    <a:gd name="T87" fmla="*/ 1 h 114"/>
                    <a:gd name="T88" fmla="*/ 1 w 234"/>
                    <a:gd name="T89" fmla="*/ 1 h 114"/>
                    <a:gd name="T90" fmla="*/ 1 w 234"/>
                    <a:gd name="T91" fmla="*/ 1 h 114"/>
                    <a:gd name="T92" fmla="*/ 1 w 234"/>
                    <a:gd name="T93" fmla="*/ 0 h 114"/>
                    <a:gd name="T94" fmla="*/ 1 w 234"/>
                    <a:gd name="T95" fmla="*/ 0 h 11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4"/>
                    <a:gd name="T145" fmla="*/ 0 h 114"/>
                    <a:gd name="T146" fmla="*/ 234 w 234"/>
                    <a:gd name="T147" fmla="*/ 114 h 11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4" h="114">
                      <a:moveTo>
                        <a:pt x="222" y="0"/>
                      </a:moveTo>
                      <a:lnTo>
                        <a:pt x="219" y="0"/>
                      </a:lnTo>
                      <a:lnTo>
                        <a:pt x="211" y="0"/>
                      </a:lnTo>
                      <a:lnTo>
                        <a:pt x="201" y="2"/>
                      </a:lnTo>
                      <a:lnTo>
                        <a:pt x="188" y="3"/>
                      </a:lnTo>
                      <a:lnTo>
                        <a:pt x="171" y="3"/>
                      </a:lnTo>
                      <a:lnTo>
                        <a:pt x="156" y="7"/>
                      </a:lnTo>
                      <a:lnTo>
                        <a:pt x="139" y="9"/>
                      </a:lnTo>
                      <a:lnTo>
                        <a:pt x="120" y="15"/>
                      </a:lnTo>
                      <a:lnTo>
                        <a:pt x="99" y="17"/>
                      </a:lnTo>
                      <a:lnTo>
                        <a:pt x="82" y="21"/>
                      </a:lnTo>
                      <a:lnTo>
                        <a:pt x="63" y="24"/>
                      </a:lnTo>
                      <a:lnTo>
                        <a:pt x="47" y="28"/>
                      </a:lnTo>
                      <a:lnTo>
                        <a:pt x="30" y="32"/>
                      </a:lnTo>
                      <a:lnTo>
                        <a:pt x="21" y="38"/>
                      </a:lnTo>
                      <a:lnTo>
                        <a:pt x="13" y="41"/>
                      </a:lnTo>
                      <a:lnTo>
                        <a:pt x="9" y="47"/>
                      </a:lnTo>
                      <a:lnTo>
                        <a:pt x="4" y="55"/>
                      </a:lnTo>
                      <a:lnTo>
                        <a:pt x="2" y="68"/>
                      </a:lnTo>
                      <a:lnTo>
                        <a:pt x="0" y="78"/>
                      </a:lnTo>
                      <a:lnTo>
                        <a:pt x="2" y="89"/>
                      </a:lnTo>
                      <a:lnTo>
                        <a:pt x="2" y="98"/>
                      </a:lnTo>
                      <a:lnTo>
                        <a:pt x="6" y="106"/>
                      </a:lnTo>
                      <a:lnTo>
                        <a:pt x="11" y="110"/>
                      </a:lnTo>
                      <a:lnTo>
                        <a:pt x="21" y="114"/>
                      </a:lnTo>
                      <a:lnTo>
                        <a:pt x="25" y="112"/>
                      </a:lnTo>
                      <a:lnTo>
                        <a:pt x="32" y="110"/>
                      </a:lnTo>
                      <a:lnTo>
                        <a:pt x="44" y="108"/>
                      </a:lnTo>
                      <a:lnTo>
                        <a:pt x="61" y="104"/>
                      </a:lnTo>
                      <a:lnTo>
                        <a:pt x="76" y="98"/>
                      </a:lnTo>
                      <a:lnTo>
                        <a:pt x="93" y="95"/>
                      </a:lnTo>
                      <a:lnTo>
                        <a:pt x="110" y="91"/>
                      </a:lnTo>
                      <a:lnTo>
                        <a:pt x="129" y="87"/>
                      </a:lnTo>
                      <a:lnTo>
                        <a:pt x="146" y="79"/>
                      </a:lnTo>
                      <a:lnTo>
                        <a:pt x="165" y="76"/>
                      </a:lnTo>
                      <a:lnTo>
                        <a:pt x="181" y="68"/>
                      </a:lnTo>
                      <a:lnTo>
                        <a:pt x="198" y="64"/>
                      </a:lnTo>
                      <a:lnTo>
                        <a:pt x="209" y="59"/>
                      </a:lnTo>
                      <a:lnTo>
                        <a:pt x="220" y="53"/>
                      </a:lnTo>
                      <a:lnTo>
                        <a:pt x="228" y="49"/>
                      </a:lnTo>
                      <a:lnTo>
                        <a:pt x="234" y="47"/>
                      </a:lnTo>
                      <a:lnTo>
                        <a:pt x="234" y="38"/>
                      </a:lnTo>
                      <a:lnTo>
                        <a:pt x="234" y="30"/>
                      </a:lnTo>
                      <a:lnTo>
                        <a:pt x="232" y="24"/>
                      </a:lnTo>
                      <a:lnTo>
                        <a:pt x="230" y="17"/>
                      </a:lnTo>
                      <a:lnTo>
                        <a:pt x="222" y="3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4" name="Freeform 44"/>
                <p:cNvSpPr>
                  <a:spLocks/>
                </p:cNvSpPr>
                <p:nvPr/>
              </p:nvSpPr>
              <p:spPr bwMode="auto">
                <a:xfrm>
                  <a:off x="4753" y="1708"/>
                  <a:ext cx="220" cy="311"/>
                </a:xfrm>
                <a:custGeom>
                  <a:avLst/>
                  <a:gdLst>
                    <a:gd name="T0" fmla="*/ 0 w 441"/>
                    <a:gd name="T1" fmla="*/ 0 h 624"/>
                    <a:gd name="T2" fmla="*/ 0 w 441"/>
                    <a:gd name="T3" fmla="*/ 0 h 624"/>
                    <a:gd name="T4" fmla="*/ 0 w 441"/>
                    <a:gd name="T5" fmla="*/ 0 h 624"/>
                    <a:gd name="T6" fmla="*/ 0 w 441"/>
                    <a:gd name="T7" fmla="*/ 0 h 624"/>
                    <a:gd name="T8" fmla="*/ 0 w 441"/>
                    <a:gd name="T9" fmla="*/ 0 h 624"/>
                    <a:gd name="T10" fmla="*/ 0 w 441"/>
                    <a:gd name="T11" fmla="*/ 0 h 624"/>
                    <a:gd name="T12" fmla="*/ 0 w 441"/>
                    <a:gd name="T13" fmla="*/ 0 h 624"/>
                    <a:gd name="T14" fmla="*/ 0 w 441"/>
                    <a:gd name="T15" fmla="*/ 0 h 624"/>
                    <a:gd name="T16" fmla="*/ 0 w 441"/>
                    <a:gd name="T17" fmla="*/ 0 h 624"/>
                    <a:gd name="T18" fmla="*/ 0 w 441"/>
                    <a:gd name="T19" fmla="*/ 0 h 624"/>
                    <a:gd name="T20" fmla="*/ 0 w 441"/>
                    <a:gd name="T21" fmla="*/ 0 h 624"/>
                    <a:gd name="T22" fmla="*/ 0 w 441"/>
                    <a:gd name="T23" fmla="*/ 0 h 624"/>
                    <a:gd name="T24" fmla="*/ 0 w 441"/>
                    <a:gd name="T25" fmla="*/ 0 h 624"/>
                    <a:gd name="T26" fmla="*/ 0 w 441"/>
                    <a:gd name="T27" fmla="*/ 0 h 624"/>
                    <a:gd name="T28" fmla="*/ 0 w 441"/>
                    <a:gd name="T29" fmla="*/ 0 h 624"/>
                    <a:gd name="T30" fmla="*/ 0 w 441"/>
                    <a:gd name="T31" fmla="*/ 0 h 624"/>
                    <a:gd name="T32" fmla="*/ 0 w 441"/>
                    <a:gd name="T33" fmla="*/ 0 h 624"/>
                    <a:gd name="T34" fmla="*/ 0 w 441"/>
                    <a:gd name="T35" fmla="*/ 0 h 624"/>
                    <a:gd name="T36" fmla="*/ 0 w 441"/>
                    <a:gd name="T37" fmla="*/ 0 h 624"/>
                    <a:gd name="T38" fmla="*/ 0 w 441"/>
                    <a:gd name="T39" fmla="*/ 0 h 624"/>
                    <a:gd name="T40" fmla="*/ 0 w 441"/>
                    <a:gd name="T41" fmla="*/ 0 h 624"/>
                    <a:gd name="T42" fmla="*/ 0 w 441"/>
                    <a:gd name="T43" fmla="*/ 0 h 624"/>
                    <a:gd name="T44" fmla="*/ 0 w 441"/>
                    <a:gd name="T45" fmla="*/ 0 h 624"/>
                    <a:gd name="T46" fmla="*/ 0 w 441"/>
                    <a:gd name="T47" fmla="*/ 0 h 624"/>
                    <a:gd name="T48" fmla="*/ 0 w 441"/>
                    <a:gd name="T49" fmla="*/ 0 h 624"/>
                    <a:gd name="T50" fmla="*/ 0 w 441"/>
                    <a:gd name="T51" fmla="*/ 0 h 624"/>
                    <a:gd name="T52" fmla="*/ 0 w 441"/>
                    <a:gd name="T53" fmla="*/ 0 h 624"/>
                    <a:gd name="T54" fmla="*/ 0 w 441"/>
                    <a:gd name="T55" fmla="*/ 0 h 624"/>
                    <a:gd name="T56" fmla="*/ 0 w 441"/>
                    <a:gd name="T57" fmla="*/ 0 h 624"/>
                    <a:gd name="T58" fmla="*/ 0 w 441"/>
                    <a:gd name="T59" fmla="*/ 0 h 624"/>
                    <a:gd name="T60" fmla="*/ 0 w 441"/>
                    <a:gd name="T61" fmla="*/ 0 h 624"/>
                    <a:gd name="T62" fmla="*/ 0 w 441"/>
                    <a:gd name="T63" fmla="*/ 0 h 624"/>
                    <a:gd name="T64" fmla="*/ 0 w 441"/>
                    <a:gd name="T65" fmla="*/ 0 h 624"/>
                    <a:gd name="T66" fmla="*/ 0 w 441"/>
                    <a:gd name="T67" fmla="*/ 0 h 624"/>
                    <a:gd name="T68" fmla="*/ 0 w 441"/>
                    <a:gd name="T69" fmla="*/ 0 h 624"/>
                    <a:gd name="T70" fmla="*/ 0 w 441"/>
                    <a:gd name="T71" fmla="*/ 0 h 624"/>
                    <a:gd name="T72" fmla="*/ 0 w 441"/>
                    <a:gd name="T73" fmla="*/ 0 h 624"/>
                    <a:gd name="T74" fmla="*/ 0 w 441"/>
                    <a:gd name="T75" fmla="*/ 0 h 624"/>
                    <a:gd name="T76" fmla="*/ 0 w 441"/>
                    <a:gd name="T77" fmla="*/ 0 h 624"/>
                    <a:gd name="T78" fmla="*/ 0 w 441"/>
                    <a:gd name="T79" fmla="*/ 0 h 624"/>
                    <a:gd name="T80" fmla="*/ 0 w 441"/>
                    <a:gd name="T81" fmla="*/ 0 h 624"/>
                    <a:gd name="T82" fmla="*/ 0 w 441"/>
                    <a:gd name="T83" fmla="*/ 0 h 624"/>
                    <a:gd name="T84" fmla="*/ 0 w 441"/>
                    <a:gd name="T85" fmla="*/ 0 h 624"/>
                    <a:gd name="T86" fmla="*/ 0 w 441"/>
                    <a:gd name="T87" fmla="*/ 0 h 624"/>
                    <a:gd name="T88" fmla="*/ 0 w 441"/>
                    <a:gd name="T89" fmla="*/ 0 h 624"/>
                    <a:gd name="T90" fmla="*/ 0 w 441"/>
                    <a:gd name="T91" fmla="*/ 0 h 624"/>
                    <a:gd name="T92" fmla="*/ 0 w 441"/>
                    <a:gd name="T93" fmla="*/ 0 h 624"/>
                    <a:gd name="T94" fmla="*/ 0 w 441"/>
                    <a:gd name="T95" fmla="*/ 0 h 624"/>
                    <a:gd name="T96" fmla="*/ 0 w 441"/>
                    <a:gd name="T97" fmla="*/ 0 h 624"/>
                    <a:gd name="T98" fmla="*/ 0 w 441"/>
                    <a:gd name="T99" fmla="*/ 0 h 624"/>
                    <a:gd name="T100" fmla="*/ 0 w 441"/>
                    <a:gd name="T101" fmla="*/ 0 h 624"/>
                    <a:gd name="T102" fmla="*/ 0 w 441"/>
                    <a:gd name="T103" fmla="*/ 0 h 624"/>
                    <a:gd name="T104" fmla="*/ 0 w 441"/>
                    <a:gd name="T105" fmla="*/ 0 h 624"/>
                    <a:gd name="T106" fmla="*/ 0 w 441"/>
                    <a:gd name="T107" fmla="*/ 0 h 624"/>
                    <a:gd name="T108" fmla="*/ 0 w 441"/>
                    <a:gd name="T109" fmla="*/ 0 h 624"/>
                    <a:gd name="T110" fmla="*/ 0 w 441"/>
                    <a:gd name="T111" fmla="*/ 0 h 6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41"/>
                    <a:gd name="T169" fmla="*/ 0 h 624"/>
                    <a:gd name="T170" fmla="*/ 441 w 441"/>
                    <a:gd name="T171" fmla="*/ 624 h 6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41" h="624">
                      <a:moveTo>
                        <a:pt x="63" y="432"/>
                      </a:moveTo>
                      <a:lnTo>
                        <a:pt x="72" y="430"/>
                      </a:lnTo>
                      <a:lnTo>
                        <a:pt x="84" y="430"/>
                      </a:lnTo>
                      <a:lnTo>
                        <a:pt x="93" y="430"/>
                      </a:lnTo>
                      <a:lnTo>
                        <a:pt x="105" y="430"/>
                      </a:lnTo>
                      <a:lnTo>
                        <a:pt x="112" y="428"/>
                      </a:lnTo>
                      <a:lnTo>
                        <a:pt x="124" y="426"/>
                      </a:lnTo>
                      <a:lnTo>
                        <a:pt x="131" y="424"/>
                      </a:lnTo>
                      <a:lnTo>
                        <a:pt x="141" y="424"/>
                      </a:lnTo>
                      <a:lnTo>
                        <a:pt x="152" y="419"/>
                      </a:lnTo>
                      <a:lnTo>
                        <a:pt x="160" y="411"/>
                      </a:lnTo>
                      <a:lnTo>
                        <a:pt x="160" y="405"/>
                      </a:lnTo>
                      <a:lnTo>
                        <a:pt x="162" y="398"/>
                      </a:lnTo>
                      <a:lnTo>
                        <a:pt x="160" y="390"/>
                      </a:lnTo>
                      <a:lnTo>
                        <a:pt x="158" y="381"/>
                      </a:lnTo>
                      <a:lnTo>
                        <a:pt x="152" y="367"/>
                      </a:lnTo>
                      <a:lnTo>
                        <a:pt x="146" y="358"/>
                      </a:lnTo>
                      <a:lnTo>
                        <a:pt x="135" y="350"/>
                      </a:lnTo>
                      <a:lnTo>
                        <a:pt x="127" y="342"/>
                      </a:lnTo>
                      <a:lnTo>
                        <a:pt x="116" y="333"/>
                      </a:lnTo>
                      <a:lnTo>
                        <a:pt x="105" y="329"/>
                      </a:lnTo>
                      <a:lnTo>
                        <a:pt x="93" y="325"/>
                      </a:lnTo>
                      <a:lnTo>
                        <a:pt x="84" y="322"/>
                      </a:lnTo>
                      <a:lnTo>
                        <a:pt x="70" y="316"/>
                      </a:lnTo>
                      <a:lnTo>
                        <a:pt x="61" y="312"/>
                      </a:lnTo>
                      <a:lnTo>
                        <a:pt x="51" y="310"/>
                      </a:lnTo>
                      <a:lnTo>
                        <a:pt x="44" y="306"/>
                      </a:lnTo>
                      <a:lnTo>
                        <a:pt x="34" y="303"/>
                      </a:lnTo>
                      <a:lnTo>
                        <a:pt x="31" y="299"/>
                      </a:lnTo>
                      <a:lnTo>
                        <a:pt x="27" y="295"/>
                      </a:lnTo>
                      <a:lnTo>
                        <a:pt x="27" y="293"/>
                      </a:lnTo>
                      <a:lnTo>
                        <a:pt x="27" y="284"/>
                      </a:lnTo>
                      <a:lnTo>
                        <a:pt x="29" y="272"/>
                      </a:lnTo>
                      <a:lnTo>
                        <a:pt x="32" y="255"/>
                      </a:lnTo>
                      <a:lnTo>
                        <a:pt x="40" y="238"/>
                      </a:lnTo>
                      <a:lnTo>
                        <a:pt x="46" y="217"/>
                      </a:lnTo>
                      <a:lnTo>
                        <a:pt x="55" y="194"/>
                      </a:lnTo>
                      <a:lnTo>
                        <a:pt x="63" y="170"/>
                      </a:lnTo>
                      <a:lnTo>
                        <a:pt x="74" y="147"/>
                      </a:lnTo>
                      <a:lnTo>
                        <a:pt x="84" y="122"/>
                      </a:lnTo>
                      <a:lnTo>
                        <a:pt x="97" y="99"/>
                      </a:lnTo>
                      <a:lnTo>
                        <a:pt x="110" y="76"/>
                      </a:lnTo>
                      <a:lnTo>
                        <a:pt x="124" y="57"/>
                      </a:lnTo>
                      <a:lnTo>
                        <a:pt x="137" y="38"/>
                      </a:lnTo>
                      <a:lnTo>
                        <a:pt x="152" y="23"/>
                      </a:lnTo>
                      <a:lnTo>
                        <a:pt x="164" y="14"/>
                      </a:lnTo>
                      <a:lnTo>
                        <a:pt x="181" y="10"/>
                      </a:lnTo>
                      <a:lnTo>
                        <a:pt x="194" y="6"/>
                      </a:lnTo>
                      <a:lnTo>
                        <a:pt x="211" y="2"/>
                      </a:lnTo>
                      <a:lnTo>
                        <a:pt x="228" y="0"/>
                      </a:lnTo>
                      <a:lnTo>
                        <a:pt x="247" y="0"/>
                      </a:lnTo>
                      <a:lnTo>
                        <a:pt x="266" y="0"/>
                      </a:lnTo>
                      <a:lnTo>
                        <a:pt x="287" y="2"/>
                      </a:lnTo>
                      <a:lnTo>
                        <a:pt x="308" y="6"/>
                      </a:lnTo>
                      <a:lnTo>
                        <a:pt x="329" y="14"/>
                      </a:lnTo>
                      <a:lnTo>
                        <a:pt x="348" y="21"/>
                      </a:lnTo>
                      <a:lnTo>
                        <a:pt x="365" y="35"/>
                      </a:lnTo>
                      <a:lnTo>
                        <a:pt x="382" y="48"/>
                      </a:lnTo>
                      <a:lnTo>
                        <a:pt x="399" y="69"/>
                      </a:lnTo>
                      <a:lnTo>
                        <a:pt x="413" y="90"/>
                      </a:lnTo>
                      <a:lnTo>
                        <a:pt x="426" y="116"/>
                      </a:lnTo>
                      <a:lnTo>
                        <a:pt x="433" y="147"/>
                      </a:lnTo>
                      <a:lnTo>
                        <a:pt x="441" y="183"/>
                      </a:lnTo>
                      <a:lnTo>
                        <a:pt x="439" y="185"/>
                      </a:lnTo>
                      <a:lnTo>
                        <a:pt x="437" y="189"/>
                      </a:lnTo>
                      <a:lnTo>
                        <a:pt x="432" y="194"/>
                      </a:lnTo>
                      <a:lnTo>
                        <a:pt x="430" y="200"/>
                      </a:lnTo>
                      <a:lnTo>
                        <a:pt x="422" y="202"/>
                      </a:lnTo>
                      <a:lnTo>
                        <a:pt x="416" y="200"/>
                      </a:lnTo>
                      <a:lnTo>
                        <a:pt x="409" y="196"/>
                      </a:lnTo>
                      <a:lnTo>
                        <a:pt x="405" y="192"/>
                      </a:lnTo>
                      <a:lnTo>
                        <a:pt x="399" y="185"/>
                      </a:lnTo>
                      <a:lnTo>
                        <a:pt x="395" y="177"/>
                      </a:lnTo>
                      <a:lnTo>
                        <a:pt x="388" y="166"/>
                      </a:lnTo>
                      <a:lnTo>
                        <a:pt x="378" y="154"/>
                      </a:lnTo>
                      <a:lnTo>
                        <a:pt x="369" y="141"/>
                      </a:lnTo>
                      <a:lnTo>
                        <a:pt x="359" y="132"/>
                      </a:lnTo>
                      <a:lnTo>
                        <a:pt x="346" y="118"/>
                      </a:lnTo>
                      <a:lnTo>
                        <a:pt x="335" y="107"/>
                      </a:lnTo>
                      <a:lnTo>
                        <a:pt x="321" y="93"/>
                      </a:lnTo>
                      <a:lnTo>
                        <a:pt x="310" y="86"/>
                      </a:lnTo>
                      <a:lnTo>
                        <a:pt x="297" y="74"/>
                      </a:lnTo>
                      <a:lnTo>
                        <a:pt x="281" y="65"/>
                      </a:lnTo>
                      <a:lnTo>
                        <a:pt x="268" y="57"/>
                      </a:lnTo>
                      <a:lnTo>
                        <a:pt x="253" y="55"/>
                      </a:lnTo>
                      <a:lnTo>
                        <a:pt x="240" y="52"/>
                      </a:lnTo>
                      <a:lnTo>
                        <a:pt x="224" y="54"/>
                      </a:lnTo>
                      <a:lnTo>
                        <a:pt x="211" y="57"/>
                      </a:lnTo>
                      <a:lnTo>
                        <a:pt x="198" y="65"/>
                      </a:lnTo>
                      <a:lnTo>
                        <a:pt x="183" y="74"/>
                      </a:lnTo>
                      <a:lnTo>
                        <a:pt x="169" y="86"/>
                      </a:lnTo>
                      <a:lnTo>
                        <a:pt x="156" y="99"/>
                      </a:lnTo>
                      <a:lnTo>
                        <a:pt x="145" y="114"/>
                      </a:lnTo>
                      <a:lnTo>
                        <a:pt x="131" y="132"/>
                      </a:lnTo>
                      <a:lnTo>
                        <a:pt x="122" y="147"/>
                      </a:lnTo>
                      <a:lnTo>
                        <a:pt x="112" y="164"/>
                      </a:lnTo>
                      <a:lnTo>
                        <a:pt x="105" y="183"/>
                      </a:lnTo>
                      <a:lnTo>
                        <a:pt x="97" y="198"/>
                      </a:lnTo>
                      <a:lnTo>
                        <a:pt x="89" y="215"/>
                      </a:lnTo>
                      <a:lnTo>
                        <a:pt x="84" y="228"/>
                      </a:lnTo>
                      <a:lnTo>
                        <a:pt x="80" y="244"/>
                      </a:lnTo>
                      <a:lnTo>
                        <a:pt x="78" y="255"/>
                      </a:lnTo>
                      <a:lnTo>
                        <a:pt x="78" y="265"/>
                      </a:lnTo>
                      <a:lnTo>
                        <a:pt x="80" y="272"/>
                      </a:lnTo>
                      <a:lnTo>
                        <a:pt x="84" y="276"/>
                      </a:lnTo>
                      <a:lnTo>
                        <a:pt x="86" y="280"/>
                      </a:lnTo>
                      <a:lnTo>
                        <a:pt x="93" y="282"/>
                      </a:lnTo>
                      <a:lnTo>
                        <a:pt x="101" y="287"/>
                      </a:lnTo>
                      <a:lnTo>
                        <a:pt x="110" y="291"/>
                      </a:lnTo>
                      <a:lnTo>
                        <a:pt x="118" y="295"/>
                      </a:lnTo>
                      <a:lnTo>
                        <a:pt x="129" y="299"/>
                      </a:lnTo>
                      <a:lnTo>
                        <a:pt x="139" y="304"/>
                      </a:lnTo>
                      <a:lnTo>
                        <a:pt x="150" y="310"/>
                      </a:lnTo>
                      <a:lnTo>
                        <a:pt x="158" y="316"/>
                      </a:lnTo>
                      <a:lnTo>
                        <a:pt x="169" y="322"/>
                      </a:lnTo>
                      <a:lnTo>
                        <a:pt x="177" y="327"/>
                      </a:lnTo>
                      <a:lnTo>
                        <a:pt x="186" y="335"/>
                      </a:lnTo>
                      <a:lnTo>
                        <a:pt x="192" y="341"/>
                      </a:lnTo>
                      <a:lnTo>
                        <a:pt x="198" y="348"/>
                      </a:lnTo>
                      <a:lnTo>
                        <a:pt x="200" y="356"/>
                      </a:lnTo>
                      <a:lnTo>
                        <a:pt x="202" y="365"/>
                      </a:lnTo>
                      <a:lnTo>
                        <a:pt x="202" y="373"/>
                      </a:lnTo>
                      <a:lnTo>
                        <a:pt x="202" y="381"/>
                      </a:lnTo>
                      <a:lnTo>
                        <a:pt x="202" y="390"/>
                      </a:lnTo>
                      <a:lnTo>
                        <a:pt x="202" y="398"/>
                      </a:lnTo>
                      <a:lnTo>
                        <a:pt x="202" y="413"/>
                      </a:lnTo>
                      <a:lnTo>
                        <a:pt x="202" y="426"/>
                      </a:lnTo>
                      <a:lnTo>
                        <a:pt x="198" y="438"/>
                      </a:lnTo>
                      <a:lnTo>
                        <a:pt x="192" y="447"/>
                      </a:lnTo>
                      <a:lnTo>
                        <a:pt x="185" y="455"/>
                      </a:lnTo>
                      <a:lnTo>
                        <a:pt x="175" y="458"/>
                      </a:lnTo>
                      <a:lnTo>
                        <a:pt x="158" y="458"/>
                      </a:lnTo>
                      <a:lnTo>
                        <a:pt x="145" y="458"/>
                      </a:lnTo>
                      <a:lnTo>
                        <a:pt x="129" y="458"/>
                      </a:lnTo>
                      <a:lnTo>
                        <a:pt x="114" y="458"/>
                      </a:lnTo>
                      <a:lnTo>
                        <a:pt x="99" y="458"/>
                      </a:lnTo>
                      <a:lnTo>
                        <a:pt x="84" y="462"/>
                      </a:lnTo>
                      <a:lnTo>
                        <a:pt x="72" y="462"/>
                      </a:lnTo>
                      <a:lnTo>
                        <a:pt x="63" y="468"/>
                      </a:lnTo>
                      <a:lnTo>
                        <a:pt x="53" y="474"/>
                      </a:lnTo>
                      <a:lnTo>
                        <a:pt x="51" y="479"/>
                      </a:lnTo>
                      <a:lnTo>
                        <a:pt x="50" y="485"/>
                      </a:lnTo>
                      <a:lnTo>
                        <a:pt x="51" y="493"/>
                      </a:lnTo>
                      <a:lnTo>
                        <a:pt x="51" y="500"/>
                      </a:lnTo>
                      <a:lnTo>
                        <a:pt x="55" y="508"/>
                      </a:lnTo>
                      <a:lnTo>
                        <a:pt x="57" y="517"/>
                      </a:lnTo>
                      <a:lnTo>
                        <a:pt x="59" y="527"/>
                      </a:lnTo>
                      <a:lnTo>
                        <a:pt x="61" y="531"/>
                      </a:lnTo>
                      <a:lnTo>
                        <a:pt x="67" y="536"/>
                      </a:lnTo>
                      <a:lnTo>
                        <a:pt x="74" y="540"/>
                      </a:lnTo>
                      <a:lnTo>
                        <a:pt x="89" y="546"/>
                      </a:lnTo>
                      <a:lnTo>
                        <a:pt x="103" y="550"/>
                      </a:lnTo>
                      <a:lnTo>
                        <a:pt x="120" y="553"/>
                      </a:lnTo>
                      <a:lnTo>
                        <a:pt x="139" y="557"/>
                      </a:lnTo>
                      <a:lnTo>
                        <a:pt x="160" y="561"/>
                      </a:lnTo>
                      <a:lnTo>
                        <a:pt x="179" y="563"/>
                      </a:lnTo>
                      <a:lnTo>
                        <a:pt x="198" y="565"/>
                      </a:lnTo>
                      <a:lnTo>
                        <a:pt x="219" y="563"/>
                      </a:lnTo>
                      <a:lnTo>
                        <a:pt x="238" y="563"/>
                      </a:lnTo>
                      <a:lnTo>
                        <a:pt x="253" y="557"/>
                      </a:lnTo>
                      <a:lnTo>
                        <a:pt x="270" y="553"/>
                      </a:lnTo>
                      <a:lnTo>
                        <a:pt x="281" y="548"/>
                      </a:lnTo>
                      <a:lnTo>
                        <a:pt x="293" y="542"/>
                      </a:lnTo>
                      <a:lnTo>
                        <a:pt x="300" y="531"/>
                      </a:lnTo>
                      <a:lnTo>
                        <a:pt x="308" y="523"/>
                      </a:lnTo>
                      <a:lnTo>
                        <a:pt x="314" y="514"/>
                      </a:lnTo>
                      <a:lnTo>
                        <a:pt x="323" y="506"/>
                      </a:lnTo>
                      <a:lnTo>
                        <a:pt x="329" y="496"/>
                      </a:lnTo>
                      <a:lnTo>
                        <a:pt x="337" y="489"/>
                      </a:lnTo>
                      <a:lnTo>
                        <a:pt x="342" y="479"/>
                      </a:lnTo>
                      <a:lnTo>
                        <a:pt x="348" y="474"/>
                      </a:lnTo>
                      <a:lnTo>
                        <a:pt x="359" y="460"/>
                      </a:lnTo>
                      <a:lnTo>
                        <a:pt x="369" y="451"/>
                      </a:lnTo>
                      <a:lnTo>
                        <a:pt x="376" y="445"/>
                      </a:lnTo>
                      <a:lnTo>
                        <a:pt x="384" y="445"/>
                      </a:lnTo>
                      <a:lnTo>
                        <a:pt x="390" y="445"/>
                      </a:lnTo>
                      <a:lnTo>
                        <a:pt x="399" y="451"/>
                      </a:lnTo>
                      <a:lnTo>
                        <a:pt x="405" y="457"/>
                      </a:lnTo>
                      <a:lnTo>
                        <a:pt x="411" y="468"/>
                      </a:lnTo>
                      <a:lnTo>
                        <a:pt x="414" y="476"/>
                      </a:lnTo>
                      <a:lnTo>
                        <a:pt x="414" y="487"/>
                      </a:lnTo>
                      <a:lnTo>
                        <a:pt x="409" y="496"/>
                      </a:lnTo>
                      <a:lnTo>
                        <a:pt x="403" y="508"/>
                      </a:lnTo>
                      <a:lnTo>
                        <a:pt x="394" y="514"/>
                      </a:lnTo>
                      <a:lnTo>
                        <a:pt x="386" y="519"/>
                      </a:lnTo>
                      <a:lnTo>
                        <a:pt x="376" y="527"/>
                      </a:lnTo>
                      <a:lnTo>
                        <a:pt x="365" y="536"/>
                      </a:lnTo>
                      <a:lnTo>
                        <a:pt x="352" y="546"/>
                      </a:lnTo>
                      <a:lnTo>
                        <a:pt x="338" y="555"/>
                      </a:lnTo>
                      <a:lnTo>
                        <a:pt x="325" y="565"/>
                      </a:lnTo>
                      <a:lnTo>
                        <a:pt x="310" y="574"/>
                      </a:lnTo>
                      <a:lnTo>
                        <a:pt x="293" y="584"/>
                      </a:lnTo>
                      <a:lnTo>
                        <a:pt x="278" y="591"/>
                      </a:lnTo>
                      <a:lnTo>
                        <a:pt x="261" y="599"/>
                      </a:lnTo>
                      <a:lnTo>
                        <a:pt x="245" y="609"/>
                      </a:lnTo>
                      <a:lnTo>
                        <a:pt x="228" y="614"/>
                      </a:lnTo>
                      <a:lnTo>
                        <a:pt x="211" y="620"/>
                      </a:lnTo>
                      <a:lnTo>
                        <a:pt x="196" y="622"/>
                      </a:lnTo>
                      <a:lnTo>
                        <a:pt x="181" y="624"/>
                      </a:lnTo>
                      <a:lnTo>
                        <a:pt x="164" y="622"/>
                      </a:lnTo>
                      <a:lnTo>
                        <a:pt x="146" y="620"/>
                      </a:lnTo>
                      <a:lnTo>
                        <a:pt x="131" y="616"/>
                      </a:lnTo>
                      <a:lnTo>
                        <a:pt x="116" y="614"/>
                      </a:lnTo>
                      <a:lnTo>
                        <a:pt x="99" y="609"/>
                      </a:lnTo>
                      <a:lnTo>
                        <a:pt x="84" y="603"/>
                      </a:lnTo>
                      <a:lnTo>
                        <a:pt x="69" y="597"/>
                      </a:lnTo>
                      <a:lnTo>
                        <a:pt x="57" y="591"/>
                      </a:lnTo>
                      <a:lnTo>
                        <a:pt x="42" y="582"/>
                      </a:lnTo>
                      <a:lnTo>
                        <a:pt x="31" y="574"/>
                      </a:lnTo>
                      <a:lnTo>
                        <a:pt x="21" y="565"/>
                      </a:lnTo>
                      <a:lnTo>
                        <a:pt x="13" y="555"/>
                      </a:lnTo>
                      <a:lnTo>
                        <a:pt x="6" y="546"/>
                      </a:lnTo>
                      <a:lnTo>
                        <a:pt x="2" y="536"/>
                      </a:lnTo>
                      <a:lnTo>
                        <a:pt x="0" y="525"/>
                      </a:lnTo>
                      <a:lnTo>
                        <a:pt x="0" y="517"/>
                      </a:lnTo>
                      <a:lnTo>
                        <a:pt x="0" y="506"/>
                      </a:lnTo>
                      <a:lnTo>
                        <a:pt x="4" y="496"/>
                      </a:lnTo>
                      <a:lnTo>
                        <a:pt x="8" y="487"/>
                      </a:lnTo>
                      <a:lnTo>
                        <a:pt x="12" y="479"/>
                      </a:lnTo>
                      <a:lnTo>
                        <a:pt x="23" y="464"/>
                      </a:lnTo>
                      <a:lnTo>
                        <a:pt x="34" y="453"/>
                      </a:lnTo>
                      <a:lnTo>
                        <a:pt x="44" y="443"/>
                      </a:lnTo>
                      <a:lnTo>
                        <a:pt x="51" y="436"/>
                      </a:lnTo>
                      <a:lnTo>
                        <a:pt x="59" y="432"/>
                      </a:lnTo>
                      <a:lnTo>
                        <a:pt x="63" y="432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Freeform 45"/>
                <p:cNvSpPr>
                  <a:spLocks/>
                </p:cNvSpPr>
                <p:nvPr/>
              </p:nvSpPr>
              <p:spPr bwMode="auto">
                <a:xfrm>
                  <a:off x="4583" y="2985"/>
                  <a:ext cx="190" cy="47"/>
                </a:xfrm>
                <a:custGeom>
                  <a:avLst/>
                  <a:gdLst>
                    <a:gd name="T0" fmla="*/ 0 w 378"/>
                    <a:gd name="T1" fmla="*/ 0 h 93"/>
                    <a:gd name="T2" fmla="*/ 1 w 378"/>
                    <a:gd name="T3" fmla="*/ 1 h 93"/>
                    <a:gd name="T4" fmla="*/ 1 w 378"/>
                    <a:gd name="T5" fmla="*/ 1 h 93"/>
                    <a:gd name="T6" fmla="*/ 1 w 378"/>
                    <a:gd name="T7" fmla="*/ 1 h 93"/>
                    <a:gd name="T8" fmla="*/ 0 w 378"/>
                    <a:gd name="T9" fmla="*/ 0 h 93"/>
                    <a:gd name="T10" fmla="*/ 0 w 378"/>
                    <a:gd name="T11" fmla="*/ 0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8"/>
                    <a:gd name="T19" fmla="*/ 0 h 93"/>
                    <a:gd name="T20" fmla="*/ 378 w 378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8" h="93">
                      <a:moveTo>
                        <a:pt x="0" y="0"/>
                      </a:moveTo>
                      <a:lnTo>
                        <a:pt x="378" y="4"/>
                      </a:lnTo>
                      <a:lnTo>
                        <a:pt x="370" y="93"/>
                      </a:lnTo>
                      <a:lnTo>
                        <a:pt x="34" y="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6" name="Freeform 46"/>
                <p:cNvSpPr>
                  <a:spLocks/>
                </p:cNvSpPr>
                <p:nvPr/>
              </p:nvSpPr>
              <p:spPr bwMode="auto">
                <a:xfrm>
                  <a:off x="4815" y="2045"/>
                  <a:ext cx="235" cy="252"/>
                </a:xfrm>
                <a:custGeom>
                  <a:avLst/>
                  <a:gdLst>
                    <a:gd name="T0" fmla="*/ 1 w 469"/>
                    <a:gd name="T1" fmla="*/ 1 h 504"/>
                    <a:gd name="T2" fmla="*/ 1 w 469"/>
                    <a:gd name="T3" fmla="*/ 1 h 504"/>
                    <a:gd name="T4" fmla="*/ 1 w 469"/>
                    <a:gd name="T5" fmla="*/ 1 h 504"/>
                    <a:gd name="T6" fmla="*/ 1 w 469"/>
                    <a:gd name="T7" fmla="*/ 1 h 504"/>
                    <a:gd name="T8" fmla="*/ 1 w 469"/>
                    <a:gd name="T9" fmla="*/ 1 h 504"/>
                    <a:gd name="T10" fmla="*/ 1 w 469"/>
                    <a:gd name="T11" fmla="*/ 1 h 504"/>
                    <a:gd name="T12" fmla="*/ 1 w 469"/>
                    <a:gd name="T13" fmla="*/ 1 h 504"/>
                    <a:gd name="T14" fmla="*/ 1 w 469"/>
                    <a:gd name="T15" fmla="*/ 1 h 504"/>
                    <a:gd name="T16" fmla="*/ 1 w 469"/>
                    <a:gd name="T17" fmla="*/ 1 h 504"/>
                    <a:gd name="T18" fmla="*/ 1 w 469"/>
                    <a:gd name="T19" fmla="*/ 1 h 504"/>
                    <a:gd name="T20" fmla="*/ 1 w 469"/>
                    <a:gd name="T21" fmla="*/ 1 h 504"/>
                    <a:gd name="T22" fmla="*/ 1 w 469"/>
                    <a:gd name="T23" fmla="*/ 1 h 504"/>
                    <a:gd name="T24" fmla="*/ 1 w 469"/>
                    <a:gd name="T25" fmla="*/ 1 h 504"/>
                    <a:gd name="T26" fmla="*/ 1 w 469"/>
                    <a:gd name="T27" fmla="*/ 1 h 504"/>
                    <a:gd name="T28" fmla="*/ 1 w 469"/>
                    <a:gd name="T29" fmla="*/ 1 h 504"/>
                    <a:gd name="T30" fmla="*/ 1 w 469"/>
                    <a:gd name="T31" fmla="*/ 1 h 504"/>
                    <a:gd name="T32" fmla="*/ 1 w 469"/>
                    <a:gd name="T33" fmla="*/ 1 h 504"/>
                    <a:gd name="T34" fmla="*/ 1 w 469"/>
                    <a:gd name="T35" fmla="*/ 1 h 504"/>
                    <a:gd name="T36" fmla="*/ 1 w 469"/>
                    <a:gd name="T37" fmla="*/ 1 h 504"/>
                    <a:gd name="T38" fmla="*/ 1 w 469"/>
                    <a:gd name="T39" fmla="*/ 1 h 504"/>
                    <a:gd name="T40" fmla="*/ 0 w 469"/>
                    <a:gd name="T41" fmla="*/ 1 h 504"/>
                    <a:gd name="T42" fmla="*/ 0 w 469"/>
                    <a:gd name="T43" fmla="*/ 1 h 504"/>
                    <a:gd name="T44" fmla="*/ 1 w 469"/>
                    <a:gd name="T45" fmla="*/ 1 h 504"/>
                    <a:gd name="T46" fmla="*/ 1 w 469"/>
                    <a:gd name="T47" fmla="*/ 1 h 504"/>
                    <a:gd name="T48" fmla="*/ 1 w 469"/>
                    <a:gd name="T49" fmla="*/ 1 h 504"/>
                    <a:gd name="T50" fmla="*/ 1 w 469"/>
                    <a:gd name="T51" fmla="*/ 1 h 504"/>
                    <a:gd name="T52" fmla="*/ 1 w 469"/>
                    <a:gd name="T53" fmla="*/ 1 h 504"/>
                    <a:gd name="T54" fmla="*/ 1 w 469"/>
                    <a:gd name="T55" fmla="*/ 1 h 504"/>
                    <a:gd name="T56" fmla="*/ 1 w 469"/>
                    <a:gd name="T57" fmla="*/ 1 h 504"/>
                    <a:gd name="T58" fmla="*/ 1 w 469"/>
                    <a:gd name="T59" fmla="*/ 1 h 504"/>
                    <a:gd name="T60" fmla="*/ 1 w 469"/>
                    <a:gd name="T61" fmla="*/ 1 h 504"/>
                    <a:gd name="T62" fmla="*/ 1 w 469"/>
                    <a:gd name="T63" fmla="*/ 1 h 504"/>
                    <a:gd name="T64" fmla="*/ 1 w 469"/>
                    <a:gd name="T65" fmla="*/ 1 h 504"/>
                    <a:gd name="T66" fmla="*/ 1 w 469"/>
                    <a:gd name="T67" fmla="*/ 1 h 504"/>
                    <a:gd name="T68" fmla="*/ 1 w 469"/>
                    <a:gd name="T69" fmla="*/ 1 h 504"/>
                    <a:gd name="T70" fmla="*/ 1 w 469"/>
                    <a:gd name="T71" fmla="*/ 1 h 504"/>
                    <a:gd name="T72" fmla="*/ 1 w 469"/>
                    <a:gd name="T73" fmla="*/ 1 h 504"/>
                    <a:gd name="T74" fmla="*/ 1 w 469"/>
                    <a:gd name="T75" fmla="*/ 1 h 504"/>
                    <a:gd name="T76" fmla="*/ 1 w 469"/>
                    <a:gd name="T77" fmla="*/ 1 h 504"/>
                    <a:gd name="T78" fmla="*/ 1 w 469"/>
                    <a:gd name="T79" fmla="*/ 1 h 504"/>
                    <a:gd name="T80" fmla="*/ 1 w 469"/>
                    <a:gd name="T81" fmla="*/ 1 h 504"/>
                    <a:gd name="T82" fmla="*/ 1 w 469"/>
                    <a:gd name="T83" fmla="*/ 1 h 504"/>
                    <a:gd name="T84" fmla="*/ 1 w 469"/>
                    <a:gd name="T85" fmla="*/ 1 h 504"/>
                    <a:gd name="T86" fmla="*/ 1 w 469"/>
                    <a:gd name="T87" fmla="*/ 1 h 504"/>
                    <a:gd name="T88" fmla="*/ 1 w 469"/>
                    <a:gd name="T89" fmla="*/ 1 h 504"/>
                    <a:gd name="T90" fmla="*/ 1 w 469"/>
                    <a:gd name="T91" fmla="*/ 1 h 504"/>
                    <a:gd name="T92" fmla="*/ 1 w 469"/>
                    <a:gd name="T93" fmla="*/ 0 h 504"/>
                    <a:gd name="T94" fmla="*/ 1 w 469"/>
                    <a:gd name="T95" fmla="*/ 0 h 50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69"/>
                    <a:gd name="T145" fmla="*/ 0 h 504"/>
                    <a:gd name="T146" fmla="*/ 469 w 469"/>
                    <a:gd name="T147" fmla="*/ 504 h 50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69" h="504">
                      <a:moveTo>
                        <a:pt x="412" y="0"/>
                      </a:moveTo>
                      <a:lnTo>
                        <a:pt x="425" y="2"/>
                      </a:lnTo>
                      <a:lnTo>
                        <a:pt x="439" y="13"/>
                      </a:lnTo>
                      <a:lnTo>
                        <a:pt x="444" y="19"/>
                      </a:lnTo>
                      <a:lnTo>
                        <a:pt x="450" y="31"/>
                      </a:lnTo>
                      <a:lnTo>
                        <a:pt x="454" y="42"/>
                      </a:lnTo>
                      <a:lnTo>
                        <a:pt x="460" y="57"/>
                      </a:lnTo>
                      <a:lnTo>
                        <a:pt x="463" y="70"/>
                      </a:lnTo>
                      <a:lnTo>
                        <a:pt x="465" y="86"/>
                      </a:lnTo>
                      <a:lnTo>
                        <a:pt x="467" y="103"/>
                      </a:lnTo>
                      <a:lnTo>
                        <a:pt x="469" y="120"/>
                      </a:lnTo>
                      <a:lnTo>
                        <a:pt x="465" y="137"/>
                      </a:lnTo>
                      <a:lnTo>
                        <a:pt x="463" y="156"/>
                      </a:lnTo>
                      <a:lnTo>
                        <a:pt x="460" y="175"/>
                      </a:lnTo>
                      <a:lnTo>
                        <a:pt x="456" y="194"/>
                      </a:lnTo>
                      <a:lnTo>
                        <a:pt x="446" y="213"/>
                      </a:lnTo>
                      <a:lnTo>
                        <a:pt x="433" y="238"/>
                      </a:lnTo>
                      <a:lnTo>
                        <a:pt x="416" y="261"/>
                      </a:lnTo>
                      <a:lnTo>
                        <a:pt x="395" y="289"/>
                      </a:lnTo>
                      <a:lnTo>
                        <a:pt x="372" y="318"/>
                      </a:lnTo>
                      <a:lnTo>
                        <a:pt x="347" y="346"/>
                      </a:lnTo>
                      <a:lnTo>
                        <a:pt x="321" y="373"/>
                      </a:lnTo>
                      <a:lnTo>
                        <a:pt x="296" y="401"/>
                      </a:lnTo>
                      <a:lnTo>
                        <a:pt x="268" y="424"/>
                      </a:lnTo>
                      <a:lnTo>
                        <a:pt x="239" y="447"/>
                      </a:lnTo>
                      <a:lnTo>
                        <a:pt x="211" y="466"/>
                      </a:lnTo>
                      <a:lnTo>
                        <a:pt x="184" y="483"/>
                      </a:lnTo>
                      <a:lnTo>
                        <a:pt x="157" y="494"/>
                      </a:lnTo>
                      <a:lnTo>
                        <a:pt x="135" y="502"/>
                      </a:lnTo>
                      <a:lnTo>
                        <a:pt x="114" y="504"/>
                      </a:lnTo>
                      <a:lnTo>
                        <a:pt x="97" y="498"/>
                      </a:lnTo>
                      <a:lnTo>
                        <a:pt x="79" y="490"/>
                      </a:lnTo>
                      <a:lnTo>
                        <a:pt x="66" y="481"/>
                      </a:lnTo>
                      <a:lnTo>
                        <a:pt x="53" y="473"/>
                      </a:lnTo>
                      <a:lnTo>
                        <a:pt x="43" y="464"/>
                      </a:lnTo>
                      <a:lnTo>
                        <a:pt x="34" y="456"/>
                      </a:lnTo>
                      <a:lnTo>
                        <a:pt x="26" y="449"/>
                      </a:lnTo>
                      <a:lnTo>
                        <a:pt x="19" y="441"/>
                      </a:lnTo>
                      <a:lnTo>
                        <a:pt x="15" y="435"/>
                      </a:lnTo>
                      <a:lnTo>
                        <a:pt x="5" y="420"/>
                      </a:lnTo>
                      <a:lnTo>
                        <a:pt x="1" y="413"/>
                      </a:lnTo>
                      <a:lnTo>
                        <a:pt x="0" y="405"/>
                      </a:lnTo>
                      <a:lnTo>
                        <a:pt x="0" y="403"/>
                      </a:lnTo>
                      <a:lnTo>
                        <a:pt x="0" y="401"/>
                      </a:lnTo>
                      <a:lnTo>
                        <a:pt x="3" y="399"/>
                      </a:lnTo>
                      <a:lnTo>
                        <a:pt x="9" y="395"/>
                      </a:lnTo>
                      <a:lnTo>
                        <a:pt x="17" y="395"/>
                      </a:lnTo>
                      <a:lnTo>
                        <a:pt x="24" y="395"/>
                      </a:lnTo>
                      <a:lnTo>
                        <a:pt x="34" y="399"/>
                      </a:lnTo>
                      <a:lnTo>
                        <a:pt x="38" y="401"/>
                      </a:lnTo>
                      <a:lnTo>
                        <a:pt x="43" y="407"/>
                      </a:lnTo>
                      <a:lnTo>
                        <a:pt x="49" y="416"/>
                      </a:lnTo>
                      <a:lnTo>
                        <a:pt x="55" y="426"/>
                      </a:lnTo>
                      <a:lnTo>
                        <a:pt x="60" y="433"/>
                      </a:lnTo>
                      <a:lnTo>
                        <a:pt x="68" y="441"/>
                      </a:lnTo>
                      <a:lnTo>
                        <a:pt x="76" y="445"/>
                      </a:lnTo>
                      <a:lnTo>
                        <a:pt x="85" y="449"/>
                      </a:lnTo>
                      <a:lnTo>
                        <a:pt x="93" y="451"/>
                      </a:lnTo>
                      <a:lnTo>
                        <a:pt x="104" y="452"/>
                      </a:lnTo>
                      <a:lnTo>
                        <a:pt x="116" y="451"/>
                      </a:lnTo>
                      <a:lnTo>
                        <a:pt x="127" y="451"/>
                      </a:lnTo>
                      <a:lnTo>
                        <a:pt x="138" y="447"/>
                      </a:lnTo>
                      <a:lnTo>
                        <a:pt x="150" y="441"/>
                      </a:lnTo>
                      <a:lnTo>
                        <a:pt x="163" y="435"/>
                      </a:lnTo>
                      <a:lnTo>
                        <a:pt x="176" y="432"/>
                      </a:lnTo>
                      <a:lnTo>
                        <a:pt x="188" y="424"/>
                      </a:lnTo>
                      <a:lnTo>
                        <a:pt x="203" y="418"/>
                      </a:lnTo>
                      <a:lnTo>
                        <a:pt x="216" y="413"/>
                      </a:lnTo>
                      <a:lnTo>
                        <a:pt x="231" y="405"/>
                      </a:lnTo>
                      <a:lnTo>
                        <a:pt x="245" y="394"/>
                      </a:lnTo>
                      <a:lnTo>
                        <a:pt x="260" y="380"/>
                      </a:lnTo>
                      <a:lnTo>
                        <a:pt x="275" y="363"/>
                      </a:lnTo>
                      <a:lnTo>
                        <a:pt x="292" y="346"/>
                      </a:lnTo>
                      <a:lnTo>
                        <a:pt x="307" y="323"/>
                      </a:lnTo>
                      <a:lnTo>
                        <a:pt x="325" y="299"/>
                      </a:lnTo>
                      <a:lnTo>
                        <a:pt x="340" y="272"/>
                      </a:lnTo>
                      <a:lnTo>
                        <a:pt x="357" y="247"/>
                      </a:lnTo>
                      <a:lnTo>
                        <a:pt x="370" y="221"/>
                      </a:lnTo>
                      <a:lnTo>
                        <a:pt x="385" y="194"/>
                      </a:lnTo>
                      <a:lnTo>
                        <a:pt x="395" y="167"/>
                      </a:lnTo>
                      <a:lnTo>
                        <a:pt x="406" y="145"/>
                      </a:lnTo>
                      <a:lnTo>
                        <a:pt x="412" y="120"/>
                      </a:lnTo>
                      <a:lnTo>
                        <a:pt x="418" y="101"/>
                      </a:lnTo>
                      <a:lnTo>
                        <a:pt x="420" y="82"/>
                      </a:lnTo>
                      <a:lnTo>
                        <a:pt x="422" y="70"/>
                      </a:lnTo>
                      <a:lnTo>
                        <a:pt x="418" y="65"/>
                      </a:lnTo>
                      <a:lnTo>
                        <a:pt x="410" y="57"/>
                      </a:lnTo>
                      <a:lnTo>
                        <a:pt x="399" y="48"/>
                      </a:lnTo>
                      <a:lnTo>
                        <a:pt x="391" y="36"/>
                      </a:lnTo>
                      <a:lnTo>
                        <a:pt x="385" y="25"/>
                      </a:lnTo>
                      <a:lnTo>
                        <a:pt x="385" y="13"/>
                      </a:lnTo>
                      <a:lnTo>
                        <a:pt x="387" y="8"/>
                      </a:lnTo>
                      <a:lnTo>
                        <a:pt x="393" y="4"/>
                      </a:lnTo>
                      <a:lnTo>
                        <a:pt x="401" y="0"/>
                      </a:lnTo>
                      <a:lnTo>
                        <a:pt x="412" y="0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7" name="Freeform 47"/>
                <p:cNvSpPr>
                  <a:spLocks/>
                </p:cNvSpPr>
                <p:nvPr/>
              </p:nvSpPr>
              <p:spPr bwMode="auto">
                <a:xfrm>
                  <a:off x="4389" y="2015"/>
                  <a:ext cx="426" cy="1025"/>
                </a:xfrm>
                <a:custGeom>
                  <a:avLst/>
                  <a:gdLst>
                    <a:gd name="T0" fmla="*/ 0 w 854"/>
                    <a:gd name="T1" fmla="*/ 0 h 2051"/>
                    <a:gd name="T2" fmla="*/ 0 w 854"/>
                    <a:gd name="T3" fmla="*/ 0 h 2051"/>
                    <a:gd name="T4" fmla="*/ 0 w 854"/>
                    <a:gd name="T5" fmla="*/ 0 h 2051"/>
                    <a:gd name="T6" fmla="*/ 0 w 854"/>
                    <a:gd name="T7" fmla="*/ 0 h 2051"/>
                    <a:gd name="T8" fmla="*/ 0 w 854"/>
                    <a:gd name="T9" fmla="*/ 0 h 2051"/>
                    <a:gd name="T10" fmla="*/ 0 w 854"/>
                    <a:gd name="T11" fmla="*/ 0 h 2051"/>
                    <a:gd name="T12" fmla="*/ 0 w 854"/>
                    <a:gd name="T13" fmla="*/ 0 h 2051"/>
                    <a:gd name="T14" fmla="*/ 0 w 854"/>
                    <a:gd name="T15" fmla="*/ 0 h 2051"/>
                    <a:gd name="T16" fmla="*/ 0 w 854"/>
                    <a:gd name="T17" fmla="*/ 1 h 2051"/>
                    <a:gd name="T18" fmla="*/ 0 w 854"/>
                    <a:gd name="T19" fmla="*/ 0 h 2051"/>
                    <a:gd name="T20" fmla="*/ 0 w 854"/>
                    <a:gd name="T21" fmla="*/ 1 h 2051"/>
                    <a:gd name="T22" fmla="*/ 0 w 854"/>
                    <a:gd name="T23" fmla="*/ 0 h 2051"/>
                    <a:gd name="T24" fmla="*/ 0 w 854"/>
                    <a:gd name="T25" fmla="*/ 0 h 2051"/>
                    <a:gd name="T26" fmla="*/ 0 w 854"/>
                    <a:gd name="T27" fmla="*/ 0 h 205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54"/>
                    <a:gd name="T43" fmla="*/ 0 h 2051"/>
                    <a:gd name="T44" fmla="*/ 854 w 854"/>
                    <a:gd name="T45" fmla="*/ 2051 h 205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54" h="2051">
                      <a:moveTo>
                        <a:pt x="207" y="25"/>
                      </a:moveTo>
                      <a:lnTo>
                        <a:pt x="506" y="0"/>
                      </a:lnTo>
                      <a:lnTo>
                        <a:pt x="595" y="90"/>
                      </a:lnTo>
                      <a:lnTo>
                        <a:pt x="747" y="107"/>
                      </a:lnTo>
                      <a:lnTo>
                        <a:pt x="854" y="238"/>
                      </a:lnTo>
                      <a:lnTo>
                        <a:pt x="736" y="532"/>
                      </a:lnTo>
                      <a:lnTo>
                        <a:pt x="532" y="690"/>
                      </a:lnTo>
                      <a:lnTo>
                        <a:pt x="732" y="1234"/>
                      </a:lnTo>
                      <a:lnTo>
                        <a:pt x="502" y="2051"/>
                      </a:lnTo>
                      <a:lnTo>
                        <a:pt x="348" y="2040"/>
                      </a:lnTo>
                      <a:lnTo>
                        <a:pt x="55" y="2051"/>
                      </a:lnTo>
                      <a:lnTo>
                        <a:pt x="0" y="970"/>
                      </a:lnTo>
                      <a:lnTo>
                        <a:pt x="207" y="25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8" name="Freeform 48"/>
                <p:cNvSpPr>
                  <a:spLocks/>
                </p:cNvSpPr>
                <p:nvPr/>
              </p:nvSpPr>
              <p:spPr bwMode="auto">
                <a:xfrm>
                  <a:off x="4363" y="2589"/>
                  <a:ext cx="109" cy="477"/>
                </a:xfrm>
                <a:custGeom>
                  <a:avLst/>
                  <a:gdLst>
                    <a:gd name="T0" fmla="*/ 1 w 218"/>
                    <a:gd name="T1" fmla="*/ 1 h 954"/>
                    <a:gd name="T2" fmla="*/ 1 w 218"/>
                    <a:gd name="T3" fmla="*/ 1 h 954"/>
                    <a:gd name="T4" fmla="*/ 1 w 218"/>
                    <a:gd name="T5" fmla="*/ 1 h 954"/>
                    <a:gd name="T6" fmla="*/ 1 w 218"/>
                    <a:gd name="T7" fmla="*/ 1 h 954"/>
                    <a:gd name="T8" fmla="*/ 1 w 218"/>
                    <a:gd name="T9" fmla="*/ 1 h 954"/>
                    <a:gd name="T10" fmla="*/ 0 w 218"/>
                    <a:gd name="T11" fmla="*/ 1 h 954"/>
                    <a:gd name="T12" fmla="*/ 0 w 218"/>
                    <a:gd name="T13" fmla="*/ 1 h 954"/>
                    <a:gd name="T14" fmla="*/ 0 w 218"/>
                    <a:gd name="T15" fmla="*/ 1 h 954"/>
                    <a:gd name="T16" fmla="*/ 1 w 218"/>
                    <a:gd name="T17" fmla="*/ 1 h 954"/>
                    <a:gd name="T18" fmla="*/ 1 w 218"/>
                    <a:gd name="T19" fmla="*/ 1 h 954"/>
                    <a:gd name="T20" fmla="*/ 1 w 218"/>
                    <a:gd name="T21" fmla="*/ 1 h 954"/>
                    <a:gd name="T22" fmla="*/ 1 w 218"/>
                    <a:gd name="T23" fmla="*/ 1 h 954"/>
                    <a:gd name="T24" fmla="*/ 1 w 218"/>
                    <a:gd name="T25" fmla="*/ 1 h 954"/>
                    <a:gd name="T26" fmla="*/ 1 w 218"/>
                    <a:gd name="T27" fmla="*/ 1 h 954"/>
                    <a:gd name="T28" fmla="*/ 1 w 218"/>
                    <a:gd name="T29" fmla="*/ 1 h 954"/>
                    <a:gd name="T30" fmla="*/ 1 w 218"/>
                    <a:gd name="T31" fmla="*/ 1 h 954"/>
                    <a:gd name="T32" fmla="*/ 1 w 218"/>
                    <a:gd name="T33" fmla="*/ 1 h 954"/>
                    <a:gd name="T34" fmla="*/ 1 w 218"/>
                    <a:gd name="T35" fmla="*/ 1 h 954"/>
                    <a:gd name="T36" fmla="*/ 1 w 218"/>
                    <a:gd name="T37" fmla="*/ 1 h 954"/>
                    <a:gd name="T38" fmla="*/ 1 w 218"/>
                    <a:gd name="T39" fmla="*/ 1 h 954"/>
                    <a:gd name="T40" fmla="*/ 1 w 218"/>
                    <a:gd name="T41" fmla="*/ 1 h 954"/>
                    <a:gd name="T42" fmla="*/ 1 w 218"/>
                    <a:gd name="T43" fmla="*/ 1 h 954"/>
                    <a:gd name="T44" fmla="*/ 1 w 218"/>
                    <a:gd name="T45" fmla="*/ 1 h 954"/>
                    <a:gd name="T46" fmla="*/ 1 w 218"/>
                    <a:gd name="T47" fmla="*/ 1 h 954"/>
                    <a:gd name="T48" fmla="*/ 1 w 218"/>
                    <a:gd name="T49" fmla="*/ 1 h 954"/>
                    <a:gd name="T50" fmla="*/ 1 w 218"/>
                    <a:gd name="T51" fmla="*/ 1 h 954"/>
                    <a:gd name="T52" fmla="*/ 1 w 218"/>
                    <a:gd name="T53" fmla="*/ 1 h 954"/>
                    <a:gd name="T54" fmla="*/ 1 w 218"/>
                    <a:gd name="T55" fmla="*/ 1 h 954"/>
                    <a:gd name="T56" fmla="*/ 1 w 218"/>
                    <a:gd name="T57" fmla="*/ 1 h 954"/>
                    <a:gd name="T58" fmla="*/ 1 w 218"/>
                    <a:gd name="T59" fmla="*/ 1 h 954"/>
                    <a:gd name="T60" fmla="*/ 1 w 218"/>
                    <a:gd name="T61" fmla="*/ 1 h 954"/>
                    <a:gd name="T62" fmla="*/ 1 w 218"/>
                    <a:gd name="T63" fmla="*/ 1 h 954"/>
                    <a:gd name="T64" fmla="*/ 1 w 218"/>
                    <a:gd name="T65" fmla="*/ 1 h 954"/>
                    <a:gd name="T66" fmla="*/ 1 w 218"/>
                    <a:gd name="T67" fmla="*/ 0 h 954"/>
                    <a:gd name="T68" fmla="*/ 1 w 218"/>
                    <a:gd name="T69" fmla="*/ 1 h 954"/>
                    <a:gd name="T70" fmla="*/ 1 w 218"/>
                    <a:gd name="T71" fmla="*/ 1 h 9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18"/>
                    <a:gd name="T109" fmla="*/ 0 h 954"/>
                    <a:gd name="T110" fmla="*/ 218 w 218"/>
                    <a:gd name="T111" fmla="*/ 954 h 9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18" h="954">
                      <a:moveTo>
                        <a:pt x="9" y="101"/>
                      </a:moveTo>
                      <a:lnTo>
                        <a:pt x="8" y="105"/>
                      </a:lnTo>
                      <a:lnTo>
                        <a:pt x="6" y="120"/>
                      </a:lnTo>
                      <a:lnTo>
                        <a:pt x="6" y="143"/>
                      </a:lnTo>
                      <a:lnTo>
                        <a:pt x="4" y="177"/>
                      </a:lnTo>
                      <a:lnTo>
                        <a:pt x="0" y="215"/>
                      </a:lnTo>
                      <a:lnTo>
                        <a:pt x="0" y="261"/>
                      </a:lnTo>
                      <a:lnTo>
                        <a:pt x="0" y="314"/>
                      </a:lnTo>
                      <a:lnTo>
                        <a:pt x="2" y="373"/>
                      </a:lnTo>
                      <a:lnTo>
                        <a:pt x="4" y="436"/>
                      </a:lnTo>
                      <a:lnTo>
                        <a:pt x="8" y="502"/>
                      </a:lnTo>
                      <a:lnTo>
                        <a:pt x="13" y="574"/>
                      </a:lnTo>
                      <a:lnTo>
                        <a:pt x="23" y="648"/>
                      </a:lnTo>
                      <a:lnTo>
                        <a:pt x="34" y="723"/>
                      </a:lnTo>
                      <a:lnTo>
                        <a:pt x="49" y="800"/>
                      </a:lnTo>
                      <a:lnTo>
                        <a:pt x="66" y="877"/>
                      </a:lnTo>
                      <a:lnTo>
                        <a:pt x="89" y="954"/>
                      </a:lnTo>
                      <a:lnTo>
                        <a:pt x="218" y="924"/>
                      </a:lnTo>
                      <a:lnTo>
                        <a:pt x="201" y="863"/>
                      </a:lnTo>
                      <a:lnTo>
                        <a:pt x="186" y="810"/>
                      </a:lnTo>
                      <a:lnTo>
                        <a:pt x="171" y="757"/>
                      </a:lnTo>
                      <a:lnTo>
                        <a:pt x="158" y="705"/>
                      </a:lnTo>
                      <a:lnTo>
                        <a:pt x="146" y="654"/>
                      </a:lnTo>
                      <a:lnTo>
                        <a:pt x="135" y="605"/>
                      </a:lnTo>
                      <a:lnTo>
                        <a:pt x="125" y="553"/>
                      </a:lnTo>
                      <a:lnTo>
                        <a:pt x="120" y="504"/>
                      </a:lnTo>
                      <a:lnTo>
                        <a:pt x="112" y="451"/>
                      </a:lnTo>
                      <a:lnTo>
                        <a:pt x="110" y="396"/>
                      </a:lnTo>
                      <a:lnTo>
                        <a:pt x="106" y="339"/>
                      </a:lnTo>
                      <a:lnTo>
                        <a:pt x="106" y="282"/>
                      </a:lnTo>
                      <a:lnTo>
                        <a:pt x="106" y="217"/>
                      </a:lnTo>
                      <a:lnTo>
                        <a:pt x="112" y="149"/>
                      </a:lnTo>
                      <a:lnTo>
                        <a:pt x="118" y="76"/>
                      </a:lnTo>
                      <a:lnTo>
                        <a:pt x="125" y="0"/>
                      </a:lnTo>
                      <a:lnTo>
                        <a:pt x="9" y="101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9" name="Freeform 49"/>
                <p:cNvSpPr>
                  <a:spLocks/>
                </p:cNvSpPr>
                <p:nvPr/>
              </p:nvSpPr>
              <p:spPr bwMode="auto">
                <a:xfrm>
                  <a:off x="4218" y="1719"/>
                  <a:ext cx="238" cy="318"/>
                </a:xfrm>
                <a:custGeom>
                  <a:avLst/>
                  <a:gdLst>
                    <a:gd name="T0" fmla="*/ 0 w 477"/>
                    <a:gd name="T1" fmla="*/ 0 h 637"/>
                    <a:gd name="T2" fmla="*/ 0 w 477"/>
                    <a:gd name="T3" fmla="*/ 0 h 637"/>
                    <a:gd name="T4" fmla="*/ 0 w 477"/>
                    <a:gd name="T5" fmla="*/ 0 h 637"/>
                    <a:gd name="T6" fmla="*/ 0 w 477"/>
                    <a:gd name="T7" fmla="*/ 0 h 637"/>
                    <a:gd name="T8" fmla="*/ 0 w 477"/>
                    <a:gd name="T9" fmla="*/ 0 h 637"/>
                    <a:gd name="T10" fmla="*/ 0 w 477"/>
                    <a:gd name="T11" fmla="*/ 0 h 637"/>
                    <a:gd name="T12" fmla="*/ 0 w 477"/>
                    <a:gd name="T13" fmla="*/ 0 h 637"/>
                    <a:gd name="T14" fmla="*/ 0 w 477"/>
                    <a:gd name="T15" fmla="*/ 0 h 637"/>
                    <a:gd name="T16" fmla="*/ 0 w 477"/>
                    <a:gd name="T17" fmla="*/ 0 h 637"/>
                    <a:gd name="T18" fmla="*/ 0 w 477"/>
                    <a:gd name="T19" fmla="*/ 0 h 637"/>
                    <a:gd name="T20" fmla="*/ 0 w 477"/>
                    <a:gd name="T21" fmla="*/ 0 h 637"/>
                    <a:gd name="T22" fmla="*/ 0 w 477"/>
                    <a:gd name="T23" fmla="*/ 0 h 637"/>
                    <a:gd name="T24" fmla="*/ 0 w 477"/>
                    <a:gd name="T25" fmla="*/ 0 h 637"/>
                    <a:gd name="T26" fmla="*/ 0 w 477"/>
                    <a:gd name="T27" fmla="*/ 0 h 637"/>
                    <a:gd name="T28" fmla="*/ 0 w 477"/>
                    <a:gd name="T29" fmla="*/ 0 h 637"/>
                    <a:gd name="T30" fmla="*/ 0 w 477"/>
                    <a:gd name="T31" fmla="*/ 0 h 637"/>
                    <a:gd name="T32" fmla="*/ 0 w 477"/>
                    <a:gd name="T33" fmla="*/ 0 h 637"/>
                    <a:gd name="T34" fmla="*/ 0 w 477"/>
                    <a:gd name="T35" fmla="*/ 0 h 637"/>
                    <a:gd name="T36" fmla="*/ 0 w 477"/>
                    <a:gd name="T37" fmla="*/ 0 h 637"/>
                    <a:gd name="T38" fmla="*/ 0 w 477"/>
                    <a:gd name="T39" fmla="*/ 0 h 637"/>
                    <a:gd name="T40" fmla="*/ 0 w 477"/>
                    <a:gd name="T41" fmla="*/ 0 h 637"/>
                    <a:gd name="T42" fmla="*/ 0 w 477"/>
                    <a:gd name="T43" fmla="*/ 0 h 637"/>
                    <a:gd name="T44" fmla="*/ 0 w 477"/>
                    <a:gd name="T45" fmla="*/ 0 h 637"/>
                    <a:gd name="T46" fmla="*/ 0 w 477"/>
                    <a:gd name="T47" fmla="*/ 0 h 637"/>
                    <a:gd name="T48" fmla="*/ 0 w 477"/>
                    <a:gd name="T49" fmla="*/ 0 h 637"/>
                    <a:gd name="T50" fmla="*/ 0 w 477"/>
                    <a:gd name="T51" fmla="*/ 0 h 637"/>
                    <a:gd name="T52" fmla="*/ 0 w 477"/>
                    <a:gd name="T53" fmla="*/ 0 h 637"/>
                    <a:gd name="T54" fmla="*/ 0 w 477"/>
                    <a:gd name="T55" fmla="*/ 0 h 637"/>
                    <a:gd name="T56" fmla="*/ 0 w 477"/>
                    <a:gd name="T57" fmla="*/ 0 h 637"/>
                    <a:gd name="T58" fmla="*/ 0 w 477"/>
                    <a:gd name="T59" fmla="*/ 0 h 637"/>
                    <a:gd name="T60" fmla="*/ 0 w 477"/>
                    <a:gd name="T61" fmla="*/ 0 h 637"/>
                    <a:gd name="T62" fmla="*/ 0 w 477"/>
                    <a:gd name="T63" fmla="*/ 0 h 637"/>
                    <a:gd name="T64" fmla="*/ 0 w 477"/>
                    <a:gd name="T65" fmla="*/ 0 h 637"/>
                    <a:gd name="T66" fmla="*/ 0 w 477"/>
                    <a:gd name="T67" fmla="*/ 0 h 637"/>
                    <a:gd name="T68" fmla="*/ 0 w 477"/>
                    <a:gd name="T69" fmla="*/ 0 h 637"/>
                    <a:gd name="T70" fmla="*/ 0 w 477"/>
                    <a:gd name="T71" fmla="*/ 0 h 637"/>
                    <a:gd name="T72" fmla="*/ 0 w 477"/>
                    <a:gd name="T73" fmla="*/ 0 h 637"/>
                    <a:gd name="T74" fmla="*/ 0 w 477"/>
                    <a:gd name="T75" fmla="*/ 0 h 637"/>
                    <a:gd name="T76" fmla="*/ 0 w 477"/>
                    <a:gd name="T77" fmla="*/ 0 h 637"/>
                    <a:gd name="T78" fmla="*/ 0 w 477"/>
                    <a:gd name="T79" fmla="*/ 0 h 637"/>
                    <a:gd name="T80" fmla="*/ 0 w 477"/>
                    <a:gd name="T81" fmla="*/ 0 h 637"/>
                    <a:gd name="T82" fmla="*/ 0 w 477"/>
                    <a:gd name="T83" fmla="*/ 0 h 637"/>
                    <a:gd name="T84" fmla="*/ 0 w 477"/>
                    <a:gd name="T85" fmla="*/ 0 h 637"/>
                    <a:gd name="T86" fmla="*/ 0 w 477"/>
                    <a:gd name="T87" fmla="*/ 0 h 637"/>
                    <a:gd name="T88" fmla="*/ 0 w 477"/>
                    <a:gd name="T89" fmla="*/ 0 h 637"/>
                    <a:gd name="T90" fmla="*/ 0 w 477"/>
                    <a:gd name="T91" fmla="*/ 0 h 637"/>
                    <a:gd name="T92" fmla="*/ 0 w 477"/>
                    <a:gd name="T93" fmla="*/ 0 h 637"/>
                    <a:gd name="T94" fmla="*/ 0 w 477"/>
                    <a:gd name="T95" fmla="*/ 0 h 637"/>
                    <a:gd name="T96" fmla="*/ 0 w 477"/>
                    <a:gd name="T97" fmla="*/ 0 h 637"/>
                    <a:gd name="T98" fmla="*/ 0 w 477"/>
                    <a:gd name="T99" fmla="*/ 0 h 637"/>
                    <a:gd name="T100" fmla="*/ 0 w 477"/>
                    <a:gd name="T101" fmla="*/ 0 h 637"/>
                    <a:gd name="T102" fmla="*/ 0 w 477"/>
                    <a:gd name="T103" fmla="*/ 0 h 637"/>
                    <a:gd name="T104" fmla="*/ 0 w 477"/>
                    <a:gd name="T105" fmla="*/ 0 h 637"/>
                    <a:gd name="T106" fmla="*/ 0 w 477"/>
                    <a:gd name="T107" fmla="*/ 0 h 637"/>
                    <a:gd name="T108" fmla="*/ 0 w 477"/>
                    <a:gd name="T109" fmla="*/ 0 h 6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77"/>
                    <a:gd name="T166" fmla="*/ 0 h 637"/>
                    <a:gd name="T167" fmla="*/ 477 w 477"/>
                    <a:gd name="T168" fmla="*/ 637 h 6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77" h="637">
                      <a:moveTo>
                        <a:pt x="0" y="297"/>
                      </a:moveTo>
                      <a:lnTo>
                        <a:pt x="0" y="310"/>
                      </a:lnTo>
                      <a:lnTo>
                        <a:pt x="6" y="329"/>
                      </a:lnTo>
                      <a:lnTo>
                        <a:pt x="12" y="350"/>
                      </a:lnTo>
                      <a:lnTo>
                        <a:pt x="23" y="377"/>
                      </a:lnTo>
                      <a:lnTo>
                        <a:pt x="31" y="399"/>
                      </a:lnTo>
                      <a:lnTo>
                        <a:pt x="44" y="428"/>
                      </a:lnTo>
                      <a:lnTo>
                        <a:pt x="57" y="454"/>
                      </a:lnTo>
                      <a:lnTo>
                        <a:pt x="70" y="483"/>
                      </a:lnTo>
                      <a:lnTo>
                        <a:pt x="82" y="508"/>
                      </a:lnTo>
                      <a:lnTo>
                        <a:pt x="95" y="530"/>
                      </a:lnTo>
                      <a:lnTo>
                        <a:pt x="107" y="551"/>
                      </a:lnTo>
                      <a:lnTo>
                        <a:pt x="118" y="574"/>
                      </a:lnTo>
                      <a:lnTo>
                        <a:pt x="124" y="591"/>
                      </a:lnTo>
                      <a:lnTo>
                        <a:pt x="133" y="603"/>
                      </a:lnTo>
                      <a:lnTo>
                        <a:pt x="137" y="610"/>
                      </a:lnTo>
                      <a:lnTo>
                        <a:pt x="141" y="614"/>
                      </a:lnTo>
                      <a:lnTo>
                        <a:pt x="224" y="637"/>
                      </a:lnTo>
                      <a:lnTo>
                        <a:pt x="375" y="464"/>
                      </a:lnTo>
                      <a:lnTo>
                        <a:pt x="458" y="264"/>
                      </a:lnTo>
                      <a:lnTo>
                        <a:pt x="477" y="160"/>
                      </a:lnTo>
                      <a:lnTo>
                        <a:pt x="426" y="63"/>
                      </a:lnTo>
                      <a:lnTo>
                        <a:pt x="420" y="61"/>
                      </a:lnTo>
                      <a:lnTo>
                        <a:pt x="411" y="57"/>
                      </a:lnTo>
                      <a:lnTo>
                        <a:pt x="395" y="50"/>
                      </a:lnTo>
                      <a:lnTo>
                        <a:pt x="376" y="42"/>
                      </a:lnTo>
                      <a:lnTo>
                        <a:pt x="350" y="32"/>
                      </a:lnTo>
                      <a:lnTo>
                        <a:pt x="323" y="23"/>
                      </a:lnTo>
                      <a:lnTo>
                        <a:pt x="291" y="15"/>
                      </a:lnTo>
                      <a:lnTo>
                        <a:pt x="262" y="10"/>
                      </a:lnTo>
                      <a:lnTo>
                        <a:pt x="230" y="2"/>
                      </a:lnTo>
                      <a:lnTo>
                        <a:pt x="196" y="0"/>
                      </a:lnTo>
                      <a:lnTo>
                        <a:pt x="165" y="0"/>
                      </a:lnTo>
                      <a:lnTo>
                        <a:pt x="137" y="6"/>
                      </a:lnTo>
                      <a:lnTo>
                        <a:pt x="110" y="15"/>
                      </a:lnTo>
                      <a:lnTo>
                        <a:pt x="88" y="31"/>
                      </a:lnTo>
                      <a:lnTo>
                        <a:pt x="67" y="51"/>
                      </a:lnTo>
                      <a:lnTo>
                        <a:pt x="55" y="80"/>
                      </a:lnTo>
                      <a:lnTo>
                        <a:pt x="42" y="109"/>
                      </a:lnTo>
                      <a:lnTo>
                        <a:pt x="34" y="131"/>
                      </a:lnTo>
                      <a:lnTo>
                        <a:pt x="25" y="152"/>
                      </a:lnTo>
                      <a:lnTo>
                        <a:pt x="21" y="171"/>
                      </a:lnTo>
                      <a:lnTo>
                        <a:pt x="13" y="186"/>
                      </a:lnTo>
                      <a:lnTo>
                        <a:pt x="10" y="200"/>
                      </a:lnTo>
                      <a:lnTo>
                        <a:pt x="6" y="209"/>
                      </a:lnTo>
                      <a:lnTo>
                        <a:pt x="4" y="221"/>
                      </a:lnTo>
                      <a:lnTo>
                        <a:pt x="0" y="228"/>
                      </a:lnTo>
                      <a:lnTo>
                        <a:pt x="0" y="236"/>
                      </a:lnTo>
                      <a:lnTo>
                        <a:pt x="0" y="245"/>
                      </a:lnTo>
                      <a:lnTo>
                        <a:pt x="0" y="253"/>
                      </a:lnTo>
                      <a:lnTo>
                        <a:pt x="0" y="262"/>
                      </a:lnTo>
                      <a:lnTo>
                        <a:pt x="0" y="272"/>
                      </a:lnTo>
                      <a:lnTo>
                        <a:pt x="0" y="281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FFE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0" name="Freeform 50"/>
                <p:cNvSpPr>
                  <a:spLocks/>
                </p:cNvSpPr>
                <p:nvPr/>
              </p:nvSpPr>
              <p:spPr bwMode="auto">
                <a:xfrm>
                  <a:off x="4350" y="2038"/>
                  <a:ext cx="127" cy="510"/>
                </a:xfrm>
                <a:custGeom>
                  <a:avLst/>
                  <a:gdLst>
                    <a:gd name="T0" fmla="*/ 0 w 255"/>
                    <a:gd name="T1" fmla="*/ 1 h 1019"/>
                    <a:gd name="T2" fmla="*/ 0 w 255"/>
                    <a:gd name="T3" fmla="*/ 1 h 1019"/>
                    <a:gd name="T4" fmla="*/ 0 w 255"/>
                    <a:gd name="T5" fmla="*/ 1 h 1019"/>
                    <a:gd name="T6" fmla="*/ 0 w 255"/>
                    <a:gd name="T7" fmla="*/ 1 h 1019"/>
                    <a:gd name="T8" fmla="*/ 0 w 255"/>
                    <a:gd name="T9" fmla="*/ 1 h 1019"/>
                    <a:gd name="T10" fmla="*/ 0 w 255"/>
                    <a:gd name="T11" fmla="*/ 1 h 1019"/>
                    <a:gd name="T12" fmla="*/ 0 w 255"/>
                    <a:gd name="T13" fmla="*/ 1 h 1019"/>
                    <a:gd name="T14" fmla="*/ 0 w 255"/>
                    <a:gd name="T15" fmla="*/ 1 h 1019"/>
                    <a:gd name="T16" fmla="*/ 0 w 255"/>
                    <a:gd name="T17" fmla="*/ 1 h 1019"/>
                    <a:gd name="T18" fmla="*/ 0 w 255"/>
                    <a:gd name="T19" fmla="*/ 1 h 1019"/>
                    <a:gd name="T20" fmla="*/ 0 w 255"/>
                    <a:gd name="T21" fmla="*/ 1 h 1019"/>
                    <a:gd name="T22" fmla="*/ 0 w 255"/>
                    <a:gd name="T23" fmla="*/ 1 h 1019"/>
                    <a:gd name="T24" fmla="*/ 0 w 255"/>
                    <a:gd name="T25" fmla="*/ 1 h 1019"/>
                    <a:gd name="T26" fmla="*/ 0 w 255"/>
                    <a:gd name="T27" fmla="*/ 1 h 1019"/>
                    <a:gd name="T28" fmla="*/ 0 w 255"/>
                    <a:gd name="T29" fmla="*/ 1 h 1019"/>
                    <a:gd name="T30" fmla="*/ 0 w 255"/>
                    <a:gd name="T31" fmla="*/ 1 h 1019"/>
                    <a:gd name="T32" fmla="*/ 0 w 255"/>
                    <a:gd name="T33" fmla="*/ 1 h 1019"/>
                    <a:gd name="T34" fmla="*/ 0 w 255"/>
                    <a:gd name="T35" fmla="*/ 1 h 1019"/>
                    <a:gd name="T36" fmla="*/ 0 w 255"/>
                    <a:gd name="T37" fmla="*/ 1 h 1019"/>
                    <a:gd name="T38" fmla="*/ 0 w 255"/>
                    <a:gd name="T39" fmla="*/ 1 h 1019"/>
                    <a:gd name="T40" fmla="*/ 0 w 255"/>
                    <a:gd name="T41" fmla="*/ 1 h 1019"/>
                    <a:gd name="T42" fmla="*/ 0 w 255"/>
                    <a:gd name="T43" fmla="*/ 1 h 1019"/>
                    <a:gd name="T44" fmla="*/ 0 w 255"/>
                    <a:gd name="T45" fmla="*/ 1 h 1019"/>
                    <a:gd name="T46" fmla="*/ 0 w 255"/>
                    <a:gd name="T47" fmla="*/ 1 h 1019"/>
                    <a:gd name="T48" fmla="*/ 0 w 255"/>
                    <a:gd name="T49" fmla="*/ 1 h 1019"/>
                    <a:gd name="T50" fmla="*/ 0 w 255"/>
                    <a:gd name="T51" fmla="*/ 1 h 1019"/>
                    <a:gd name="T52" fmla="*/ 0 w 255"/>
                    <a:gd name="T53" fmla="*/ 1 h 1019"/>
                    <a:gd name="T54" fmla="*/ 0 w 255"/>
                    <a:gd name="T55" fmla="*/ 1 h 1019"/>
                    <a:gd name="T56" fmla="*/ 0 w 255"/>
                    <a:gd name="T57" fmla="*/ 1 h 1019"/>
                    <a:gd name="T58" fmla="*/ 0 w 255"/>
                    <a:gd name="T59" fmla="*/ 1 h 1019"/>
                    <a:gd name="T60" fmla="*/ 0 w 255"/>
                    <a:gd name="T61" fmla="*/ 1 h 1019"/>
                    <a:gd name="T62" fmla="*/ 0 w 255"/>
                    <a:gd name="T63" fmla="*/ 1 h 1019"/>
                    <a:gd name="T64" fmla="*/ 0 w 255"/>
                    <a:gd name="T65" fmla="*/ 1 h 1019"/>
                    <a:gd name="T66" fmla="*/ 0 w 255"/>
                    <a:gd name="T67" fmla="*/ 1 h 1019"/>
                    <a:gd name="T68" fmla="*/ 0 w 255"/>
                    <a:gd name="T69" fmla="*/ 1 h 1019"/>
                    <a:gd name="T70" fmla="*/ 0 w 255"/>
                    <a:gd name="T71" fmla="*/ 1 h 1019"/>
                    <a:gd name="T72" fmla="*/ 0 w 255"/>
                    <a:gd name="T73" fmla="*/ 1 h 1019"/>
                    <a:gd name="T74" fmla="*/ 0 w 255"/>
                    <a:gd name="T75" fmla="*/ 1 h 1019"/>
                    <a:gd name="T76" fmla="*/ 0 w 255"/>
                    <a:gd name="T77" fmla="*/ 1 h 1019"/>
                    <a:gd name="T78" fmla="*/ 0 w 255"/>
                    <a:gd name="T79" fmla="*/ 1 h 1019"/>
                    <a:gd name="T80" fmla="*/ 0 w 255"/>
                    <a:gd name="T81" fmla="*/ 1 h 1019"/>
                    <a:gd name="T82" fmla="*/ 0 w 255"/>
                    <a:gd name="T83" fmla="*/ 1 h 1019"/>
                    <a:gd name="T84" fmla="*/ 0 w 255"/>
                    <a:gd name="T85" fmla="*/ 1 h 1019"/>
                    <a:gd name="T86" fmla="*/ 0 w 255"/>
                    <a:gd name="T87" fmla="*/ 1 h 1019"/>
                    <a:gd name="T88" fmla="*/ 0 w 255"/>
                    <a:gd name="T89" fmla="*/ 1 h 1019"/>
                    <a:gd name="T90" fmla="*/ 0 w 255"/>
                    <a:gd name="T91" fmla="*/ 1 h 1019"/>
                    <a:gd name="T92" fmla="*/ 0 w 255"/>
                    <a:gd name="T93" fmla="*/ 0 h 1019"/>
                    <a:gd name="T94" fmla="*/ 0 w 255"/>
                    <a:gd name="T95" fmla="*/ 0 h 1019"/>
                    <a:gd name="T96" fmla="*/ 0 w 255"/>
                    <a:gd name="T97" fmla="*/ 1 h 1019"/>
                    <a:gd name="T98" fmla="*/ 0 w 255"/>
                    <a:gd name="T99" fmla="*/ 1 h 101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55"/>
                    <a:gd name="T151" fmla="*/ 0 h 1019"/>
                    <a:gd name="T152" fmla="*/ 255 w 255"/>
                    <a:gd name="T153" fmla="*/ 1019 h 101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55" h="1019">
                      <a:moveTo>
                        <a:pt x="71" y="7"/>
                      </a:moveTo>
                      <a:lnTo>
                        <a:pt x="74" y="11"/>
                      </a:lnTo>
                      <a:lnTo>
                        <a:pt x="88" y="28"/>
                      </a:lnTo>
                      <a:lnTo>
                        <a:pt x="107" y="53"/>
                      </a:lnTo>
                      <a:lnTo>
                        <a:pt x="131" y="91"/>
                      </a:lnTo>
                      <a:lnTo>
                        <a:pt x="156" y="133"/>
                      </a:lnTo>
                      <a:lnTo>
                        <a:pt x="185" y="188"/>
                      </a:lnTo>
                      <a:lnTo>
                        <a:pt x="209" y="247"/>
                      </a:lnTo>
                      <a:lnTo>
                        <a:pt x="232" y="315"/>
                      </a:lnTo>
                      <a:lnTo>
                        <a:pt x="247" y="388"/>
                      </a:lnTo>
                      <a:lnTo>
                        <a:pt x="255" y="465"/>
                      </a:lnTo>
                      <a:lnTo>
                        <a:pt x="251" y="549"/>
                      </a:lnTo>
                      <a:lnTo>
                        <a:pt x="238" y="638"/>
                      </a:lnTo>
                      <a:lnTo>
                        <a:pt x="209" y="728"/>
                      </a:lnTo>
                      <a:lnTo>
                        <a:pt x="164" y="823"/>
                      </a:lnTo>
                      <a:lnTo>
                        <a:pt x="101" y="920"/>
                      </a:lnTo>
                      <a:lnTo>
                        <a:pt x="19" y="1019"/>
                      </a:lnTo>
                      <a:lnTo>
                        <a:pt x="17" y="1017"/>
                      </a:lnTo>
                      <a:lnTo>
                        <a:pt x="14" y="1011"/>
                      </a:lnTo>
                      <a:lnTo>
                        <a:pt x="10" y="1001"/>
                      </a:lnTo>
                      <a:lnTo>
                        <a:pt x="6" y="996"/>
                      </a:lnTo>
                      <a:lnTo>
                        <a:pt x="0" y="984"/>
                      </a:lnTo>
                      <a:lnTo>
                        <a:pt x="0" y="977"/>
                      </a:lnTo>
                      <a:lnTo>
                        <a:pt x="2" y="967"/>
                      </a:lnTo>
                      <a:lnTo>
                        <a:pt x="10" y="963"/>
                      </a:lnTo>
                      <a:lnTo>
                        <a:pt x="16" y="954"/>
                      </a:lnTo>
                      <a:lnTo>
                        <a:pt x="31" y="935"/>
                      </a:lnTo>
                      <a:lnTo>
                        <a:pt x="52" y="906"/>
                      </a:lnTo>
                      <a:lnTo>
                        <a:pt x="78" y="870"/>
                      </a:lnTo>
                      <a:lnTo>
                        <a:pt x="103" y="827"/>
                      </a:lnTo>
                      <a:lnTo>
                        <a:pt x="131" y="775"/>
                      </a:lnTo>
                      <a:lnTo>
                        <a:pt x="156" y="718"/>
                      </a:lnTo>
                      <a:lnTo>
                        <a:pt x="181" y="657"/>
                      </a:lnTo>
                      <a:lnTo>
                        <a:pt x="200" y="587"/>
                      </a:lnTo>
                      <a:lnTo>
                        <a:pt x="213" y="515"/>
                      </a:lnTo>
                      <a:lnTo>
                        <a:pt x="217" y="439"/>
                      </a:lnTo>
                      <a:lnTo>
                        <a:pt x="213" y="361"/>
                      </a:lnTo>
                      <a:lnTo>
                        <a:pt x="196" y="279"/>
                      </a:lnTo>
                      <a:lnTo>
                        <a:pt x="168" y="197"/>
                      </a:lnTo>
                      <a:lnTo>
                        <a:pt x="122" y="116"/>
                      </a:lnTo>
                      <a:lnTo>
                        <a:pt x="65" y="34"/>
                      </a:lnTo>
                      <a:lnTo>
                        <a:pt x="63" y="32"/>
                      </a:lnTo>
                      <a:lnTo>
                        <a:pt x="61" y="26"/>
                      </a:lnTo>
                      <a:lnTo>
                        <a:pt x="59" y="19"/>
                      </a:lnTo>
                      <a:lnTo>
                        <a:pt x="59" y="11"/>
                      </a:lnTo>
                      <a:lnTo>
                        <a:pt x="57" y="4"/>
                      </a:lnTo>
                      <a:lnTo>
                        <a:pt x="59" y="0"/>
                      </a:lnTo>
                      <a:lnTo>
                        <a:pt x="61" y="0"/>
                      </a:lnTo>
                      <a:lnTo>
                        <a:pt x="71" y="7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1" name="Freeform 51"/>
                <p:cNvSpPr>
                  <a:spLocks/>
                </p:cNvSpPr>
                <p:nvPr/>
              </p:nvSpPr>
              <p:spPr bwMode="auto">
                <a:xfrm>
                  <a:off x="4122" y="1997"/>
                  <a:ext cx="170" cy="434"/>
                </a:xfrm>
                <a:custGeom>
                  <a:avLst/>
                  <a:gdLst>
                    <a:gd name="T0" fmla="*/ 1 w 340"/>
                    <a:gd name="T1" fmla="*/ 0 h 869"/>
                    <a:gd name="T2" fmla="*/ 1 w 340"/>
                    <a:gd name="T3" fmla="*/ 0 h 869"/>
                    <a:gd name="T4" fmla="*/ 1 w 340"/>
                    <a:gd name="T5" fmla="*/ 0 h 869"/>
                    <a:gd name="T6" fmla="*/ 1 w 340"/>
                    <a:gd name="T7" fmla="*/ 0 h 869"/>
                    <a:gd name="T8" fmla="*/ 1 w 340"/>
                    <a:gd name="T9" fmla="*/ 0 h 869"/>
                    <a:gd name="T10" fmla="*/ 1 w 340"/>
                    <a:gd name="T11" fmla="*/ 0 h 869"/>
                    <a:gd name="T12" fmla="*/ 1 w 340"/>
                    <a:gd name="T13" fmla="*/ 0 h 869"/>
                    <a:gd name="T14" fmla="*/ 1 w 340"/>
                    <a:gd name="T15" fmla="*/ 0 h 869"/>
                    <a:gd name="T16" fmla="*/ 1 w 340"/>
                    <a:gd name="T17" fmla="*/ 0 h 869"/>
                    <a:gd name="T18" fmla="*/ 1 w 340"/>
                    <a:gd name="T19" fmla="*/ 0 h 869"/>
                    <a:gd name="T20" fmla="*/ 1 w 340"/>
                    <a:gd name="T21" fmla="*/ 0 h 869"/>
                    <a:gd name="T22" fmla="*/ 1 w 340"/>
                    <a:gd name="T23" fmla="*/ 0 h 869"/>
                    <a:gd name="T24" fmla="*/ 1 w 340"/>
                    <a:gd name="T25" fmla="*/ 0 h 869"/>
                    <a:gd name="T26" fmla="*/ 1 w 340"/>
                    <a:gd name="T27" fmla="*/ 0 h 869"/>
                    <a:gd name="T28" fmla="*/ 1 w 340"/>
                    <a:gd name="T29" fmla="*/ 0 h 869"/>
                    <a:gd name="T30" fmla="*/ 1 w 340"/>
                    <a:gd name="T31" fmla="*/ 0 h 869"/>
                    <a:gd name="T32" fmla="*/ 1 w 340"/>
                    <a:gd name="T33" fmla="*/ 0 h 869"/>
                    <a:gd name="T34" fmla="*/ 1 w 340"/>
                    <a:gd name="T35" fmla="*/ 0 h 869"/>
                    <a:gd name="T36" fmla="*/ 1 w 340"/>
                    <a:gd name="T37" fmla="*/ 0 h 869"/>
                    <a:gd name="T38" fmla="*/ 1 w 340"/>
                    <a:gd name="T39" fmla="*/ 0 h 869"/>
                    <a:gd name="T40" fmla="*/ 1 w 340"/>
                    <a:gd name="T41" fmla="*/ 0 h 869"/>
                    <a:gd name="T42" fmla="*/ 1 w 340"/>
                    <a:gd name="T43" fmla="*/ 0 h 869"/>
                    <a:gd name="T44" fmla="*/ 1 w 340"/>
                    <a:gd name="T45" fmla="*/ 0 h 869"/>
                    <a:gd name="T46" fmla="*/ 0 w 340"/>
                    <a:gd name="T47" fmla="*/ 0 h 869"/>
                    <a:gd name="T48" fmla="*/ 1 w 340"/>
                    <a:gd name="T49" fmla="*/ 0 h 869"/>
                    <a:gd name="T50" fmla="*/ 1 w 340"/>
                    <a:gd name="T51" fmla="*/ 0 h 869"/>
                    <a:gd name="T52" fmla="*/ 1 w 340"/>
                    <a:gd name="T53" fmla="*/ 0 h 869"/>
                    <a:gd name="T54" fmla="*/ 1 w 340"/>
                    <a:gd name="T55" fmla="*/ 0 h 869"/>
                    <a:gd name="T56" fmla="*/ 1 w 340"/>
                    <a:gd name="T57" fmla="*/ 0 h 869"/>
                    <a:gd name="T58" fmla="*/ 1 w 340"/>
                    <a:gd name="T59" fmla="*/ 0 h 869"/>
                    <a:gd name="T60" fmla="*/ 1 w 340"/>
                    <a:gd name="T61" fmla="*/ 0 h 869"/>
                    <a:gd name="T62" fmla="*/ 1 w 340"/>
                    <a:gd name="T63" fmla="*/ 0 h 869"/>
                    <a:gd name="T64" fmla="*/ 1 w 340"/>
                    <a:gd name="T65" fmla="*/ 0 h 869"/>
                    <a:gd name="T66" fmla="*/ 1 w 340"/>
                    <a:gd name="T67" fmla="*/ 0 h 869"/>
                    <a:gd name="T68" fmla="*/ 1 w 340"/>
                    <a:gd name="T69" fmla="*/ 0 h 869"/>
                    <a:gd name="T70" fmla="*/ 1 w 340"/>
                    <a:gd name="T71" fmla="*/ 0 h 869"/>
                    <a:gd name="T72" fmla="*/ 1 w 340"/>
                    <a:gd name="T73" fmla="*/ 0 h 869"/>
                    <a:gd name="T74" fmla="*/ 1 w 340"/>
                    <a:gd name="T75" fmla="*/ 0 h 869"/>
                    <a:gd name="T76" fmla="*/ 1 w 340"/>
                    <a:gd name="T77" fmla="*/ 0 h 869"/>
                    <a:gd name="T78" fmla="*/ 1 w 340"/>
                    <a:gd name="T79" fmla="*/ 0 h 869"/>
                    <a:gd name="T80" fmla="*/ 1 w 340"/>
                    <a:gd name="T81" fmla="*/ 0 h 86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40"/>
                    <a:gd name="T124" fmla="*/ 0 h 869"/>
                    <a:gd name="T125" fmla="*/ 340 w 340"/>
                    <a:gd name="T126" fmla="*/ 869 h 86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40" h="869">
                      <a:moveTo>
                        <a:pt x="302" y="0"/>
                      </a:moveTo>
                      <a:lnTo>
                        <a:pt x="299" y="2"/>
                      </a:lnTo>
                      <a:lnTo>
                        <a:pt x="293" y="10"/>
                      </a:lnTo>
                      <a:lnTo>
                        <a:pt x="281" y="19"/>
                      </a:lnTo>
                      <a:lnTo>
                        <a:pt x="268" y="32"/>
                      </a:lnTo>
                      <a:lnTo>
                        <a:pt x="251" y="48"/>
                      </a:lnTo>
                      <a:lnTo>
                        <a:pt x="234" y="67"/>
                      </a:lnTo>
                      <a:lnTo>
                        <a:pt x="215" y="88"/>
                      </a:lnTo>
                      <a:lnTo>
                        <a:pt x="198" y="110"/>
                      </a:lnTo>
                      <a:lnTo>
                        <a:pt x="177" y="129"/>
                      </a:lnTo>
                      <a:lnTo>
                        <a:pt x="158" y="150"/>
                      </a:lnTo>
                      <a:lnTo>
                        <a:pt x="141" y="169"/>
                      </a:lnTo>
                      <a:lnTo>
                        <a:pt x="131" y="188"/>
                      </a:lnTo>
                      <a:lnTo>
                        <a:pt x="120" y="205"/>
                      </a:lnTo>
                      <a:lnTo>
                        <a:pt x="112" y="219"/>
                      </a:lnTo>
                      <a:lnTo>
                        <a:pt x="108" y="228"/>
                      </a:lnTo>
                      <a:lnTo>
                        <a:pt x="114" y="238"/>
                      </a:lnTo>
                      <a:lnTo>
                        <a:pt x="118" y="242"/>
                      </a:lnTo>
                      <a:lnTo>
                        <a:pt x="126" y="247"/>
                      </a:lnTo>
                      <a:lnTo>
                        <a:pt x="133" y="255"/>
                      </a:lnTo>
                      <a:lnTo>
                        <a:pt x="141" y="262"/>
                      </a:lnTo>
                      <a:lnTo>
                        <a:pt x="148" y="272"/>
                      </a:lnTo>
                      <a:lnTo>
                        <a:pt x="158" y="281"/>
                      </a:lnTo>
                      <a:lnTo>
                        <a:pt x="166" y="291"/>
                      </a:lnTo>
                      <a:lnTo>
                        <a:pt x="175" y="302"/>
                      </a:lnTo>
                      <a:lnTo>
                        <a:pt x="179" y="312"/>
                      </a:lnTo>
                      <a:lnTo>
                        <a:pt x="185" y="323"/>
                      </a:lnTo>
                      <a:lnTo>
                        <a:pt x="186" y="333"/>
                      </a:lnTo>
                      <a:lnTo>
                        <a:pt x="188" y="344"/>
                      </a:lnTo>
                      <a:lnTo>
                        <a:pt x="186" y="352"/>
                      </a:lnTo>
                      <a:lnTo>
                        <a:pt x="181" y="363"/>
                      </a:lnTo>
                      <a:lnTo>
                        <a:pt x="175" y="371"/>
                      </a:lnTo>
                      <a:lnTo>
                        <a:pt x="164" y="380"/>
                      </a:lnTo>
                      <a:lnTo>
                        <a:pt x="150" y="386"/>
                      </a:lnTo>
                      <a:lnTo>
                        <a:pt x="137" y="396"/>
                      </a:lnTo>
                      <a:lnTo>
                        <a:pt x="122" y="403"/>
                      </a:lnTo>
                      <a:lnTo>
                        <a:pt x="108" y="415"/>
                      </a:lnTo>
                      <a:lnTo>
                        <a:pt x="91" y="426"/>
                      </a:lnTo>
                      <a:lnTo>
                        <a:pt x="78" y="439"/>
                      </a:lnTo>
                      <a:lnTo>
                        <a:pt x="65" y="453"/>
                      </a:lnTo>
                      <a:lnTo>
                        <a:pt x="51" y="466"/>
                      </a:lnTo>
                      <a:lnTo>
                        <a:pt x="40" y="475"/>
                      </a:lnTo>
                      <a:lnTo>
                        <a:pt x="29" y="487"/>
                      </a:lnTo>
                      <a:lnTo>
                        <a:pt x="19" y="498"/>
                      </a:lnTo>
                      <a:lnTo>
                        <a:pt x="12" y="510"/>
                      </a:lnTo>
                      <a:lnTo>
                        <a:pt x="4" y="519"/>
                      </a:lnTo>
                      <a:lnTo>
                        <a:pt x="2" y="529"/>
                      </a:lnTo>
                      <a:lnTo>
                        <a:pt x="0" y="536"/>
                      </a:lnTo>
                      <a:lnTo>
                        <a:pt x="4" y="544"/>
                      </a:lnTo>
                      <a:lnTo>
                        <a:pt x="8" y="549"/>
                      </a:lnTo>
                      <a:lnTo>
                        <a:pt x="13" y="563"/>
                      </a:lnTo>
                      <a:lnTo>
                        <a:pt x="17" y="580"/>
                      </a:lnTo>
                      <a:lnTo>
                        <a:pt x="25" y="605"/>
                      </a:lnTo>
                      <a:lnTo>
                        <a:pt x="32" y="629"/>
                      </a:lnTo>
                      <a:lnTo>
                        <a:pt x="42" y="660"/>
                      </a:lnTo>
                      <a:lnTo>
                        <a:pt x="50" y="690"/>
                      </a:lnTo>
                      <a:lnTo>
                        <a:pt x="59" y="721"/>
                      </a:lnTo>
                      <a:lnTo>
                        <a:pt x="69" y="749"/>
                      </a:lnTo>
                      <a:lnTo>
                        <a:pt x="78" y="779"/>
                      </a:lnTo>
                      <a:lnTo>
                        <a:pt x="88" y="804"/>
                      </a:lnTo>
                      <a:lnTo>
                        <a:pt x="99" y="829"/>
                      </a:lnTo>
                      <a:lnTo>
                        <a:pt x="108" y="846"/>
                      </a:lnTo>
                      <a:lnTo>
                        <a:pt x="118" y="859"/>
                      </a:lnTo>
                      <a:lnTo>
                        <a:pt x="127" y="867"/>
                      </a:lnTo>
                      <a:lnTo>
                        <a:pt x="137" y="869"/>
                      </a:lnTo>
                      <a:lnTo>
                        <a:pt x="147" y="854"/>
                      </a:lnTo>
                      <a:lnTo>
                        <a:pt x="158" y="825"/>
                      </a:lnTo>
                      <a:lnTo>
                        <a:pt x="169" y="781"/>
                      </a:lnTo>
                      <a:lnTo>
                        <a:pt x="186" y="730"/>
                      </a:lnTo>
                      <a:lnTo>
                        <a:pt x="204" y="665"/>
                      </a:lnTo>
                      <a:lnTo>
                        <a:pt x="221" y="597"/>
                      </a:lnTo>
                      <a:lnTo>
                        <a:pt x="238" y="521"/>
                      </a:lnTo>
                      <a:lnTo>
                        <a:pt x="255" y="449"/>
                      </a:lnTo>
                      <a:lnTo>
                        <a:pt x="270" y="371"/>
                      </a:lnTo>
                      <a:lnTo>
                        <a:pt x="287" y="299"/>
                      </a:lnTo>
                      <a:lnTo>
                        <a:pt x="300" y="230"/>
                      </a:lnTo>
                      <a:lnTo>
                        <a:pt x="316" y="171"/>
                      </a:lnTo>
                      <a:lnTo>
                        <a:pt x="325" y="118"/>
                      </a:lnTo>
                      <a:lnTo>
                        <a:pt x="333" y="80"/>
                      </a:lnTo>
                      <a:lnTo>
                        <a:pt x="338" y="53"/>
                      </a:lnTo>
                      <a:lnTo>
                        <a:pt x="340" y="46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2" name="Freeform 52"/>
                <p:cNvSpPr>
                  <a:spLocks/>
                </p:cNvSpPr>
                <p:nvPr/>
              </p:nvSpPr>
              <p:spPr bwMode="auto">
                <a:xfrm>
                  <a:off x="4053" y="2012"/>
                  <a:ext cx="169" cy="413"/>
                </a:xfrm>
                <a:custGeom>
                  <a:avLst/>
                  <a:gdLst>
                    <a:gd name="T0" fmla="*/ 0 w 339"/>
                    <a:gd name="T1" fmla="*/ 1 h 826"/>
                    <a:gd name="T2" fmla="*/ 0 w 339"/>
                    <a:gd name="T3" fmla="*/ 1 h 826"/>
                    <a:gd name="T4" fmla="*/ 0 w 339"/>
                    <a:gd name="T5" fmla="*/ 1 h 826"/>
                    <a:gd name="T6" fmla="*/ 0 w 339"/>
                    <a:gd name="T7" fmla="*/ 1 h 826"/>
                    <a:gd name="T8" fmla="*/ 0 w 339"/>
                    <a:gd name="T9" fmla="*/ 1 h 826"/>
                    <a:gd name="T10" fmla="*/ 0 w 339"/>
                    <a:gd name="T11" fmla="*/ 1 h 826"/>
                    <a:gd name="T12" fmla="*/ 0 w 339"/>
                    <a:gd name="T13" fmla="*/ 1 h 826"/>
                    <a:gd name="T14" fmla="*/ 0 w 339"/>
                    <a:gd name="T15" fmla="*/ 1 h 826"/>
                    <a:gd name="T16" fmla="*/ 0 w 339"/>
                    <a:gd name="T17" fmla="*/ 1 h 826"/>
                    <a:gd name="T18" fmla="*/ 0 w 339"/>
                    <a:gd name="T19" fmla="*/ 1 h 826"/>
                    <a:gd name="T20" fmla="*/ 0 w 339"/>
                    <a:gd name="T21" fmla="*/ 1 h 826"/>
                    <a:gd name="T22" fmla="*/ 0 w 339"/>
                    <a:gd name="T23" fmla="*/ 1 h 826"/>
                    <a:gd name="T24" fmla="*/ 0 w 339"/>
                    <a:gd name="T25" fmla="*/ 1 h 826"/>
                    <a:gd name="T26" fmla="*/ 0 w 339"/>
                    <a:gd name="T27" fmla="*/ 1 h 826"/>
                    <a:gd name="T28" fmla="*/ 0 w 339"/>
                    <a:gd name="T29" fmla="*/ 1 h 826"/>
                    <a:gd name="T30" fmla="*/ 0 w 339"/>
                    <a:gd name="T31" fmla="*/ 1 h 826"/>
                    <a:gd name="T32" fmla="*/ 0 w 339"/>
                    <a:gd name="T33" fmla="*/ 1 h 826"/>
                    <a:gd name="T34" fmla="*/ 0 w 339"/>
                    <a:gd name="T35" fmla="*/ 1 h 826"/>
                    <a:gd name="T36" fmla="*/ 0 w 339"/>
                    <a:gd name="T37" fmla="*/ 1 h 826"/>
                    <a:gd name="T38" fmla="*/ 0 w 339"/>
                    <a:gd name="T39" fmla="*/ 1 h 826"/>
                    <a:gd name="T40" fmla="*/ 0 w 339"/>
                    <a:gd name="T41" fmla="*/ 1 h 826"/>
                    <a:gd name="T42" fmla="*/ 0 w 339"/>
                    <a:gd name="T43" fmla="*/ 1 h 826"/>
                    <a:gd name="T44" fmla="*/ 0 w 339"/>
                    <a:gd name="T45" fmla="*/ 1 h 826"/>
                    <a:gd name="T46" fmla="*/ 0 w 339"/>
                    <a:gd name="T47" fmla="*/ 1 h 826"/>
                    <a:gd name="T48" fmla="*/ 0 w 339"/>
                    <a:gd name="T49" fmla="*/ 1 h 826"/>
                    <a:gd name="T50" fmla="*/ 0 w 339"/>
                    <a:gd name="T51" fmla="*/ 1 h 826"/>
                    <a:gd name="T52" fmla="*/ 0 w 339"/>
                    <a:gd name="T53" fmla="*/ 1 h 826"/>
                    <a:gd name="T54" fmla="*/ 0 w 339"/>
                    <a:gd name="T55" fmla="*/ 1 h 826"/>
                    <a:gd name="T56" fmla="*/ 0 w 339"/>
                    <a:gd name="T57" fmla="*/ 1 h 826"/>
                    <a:gd name="T58" fmla="*/ 0 w 339"/>
                    <a:gd name="T59" fmla="*/ 1 h 826"/>
                    <a:gd name="T60" fmla="*/ 0 w 339"/>
                    <a:gd name="T61" fmla="*/ 1 h 826"/>
                    <a:gd name="T62" fmla="*/ 0 w 339"/>
                    <a:gd name="T63" fmla="*/ 1 h 826"/>
                    <a:gd name="T64" fmla="*/ 0 w 339"/>
                    <a:gd name="T65" fmla="*/ 1 h 826"/>
                    <a:gd name="T66" fmla="*/ 0 w 339"/>
                    <a:gd name="T67" fmla="*/ 1 h 826"/>
                    <a:gd name="T68" fmla="*/ 0 w 339"/>
                    <a:gd name="T69" fmla="*/ 1 h 826"/>
                    <a:gd name="T70" fmla="*/ 0 w 339"/>
                    <a:gd name="T71" fmla="*/ 1 h 826"/>
                    <a:gd name="T72" fmla="*/ 0 w 339"/>
                    <a:gd name="T73" fmla="*/ 1 h 826"/>
                    <a:gd name="T74" fmla="*/ 0 w 339"/>
                    <a:gd name="T75" fmla="*/ 1 h 826"/>
                    <a:gd name="T76" fmla="*/ 0 w 339"/>
                    <a:gd name="T77" fmla="*/ 1 h 826"/>
                    <a:gd name="T78" fmla="*/ 0 w 339"/>
                    <a:gd name="T79" fmla="*/ 1 h 826"/>
                    <a:gd name="T80" fmla="*/ 0 w 339"/>
                    <a:gd name="T81" fmla="*/ 1 h 826"/>
                    <a:gd name="T82" fmla="*/ 0 w 339"/>
                    <a:gd name="T83" fmla="*/ 0 h 82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9"/>
                    <a:gd name="T127" fmla="*/ 0 h 826"/>
                    <a:gd name="T128" fmla="*/ 339 w 339"/>
                    <a:gd name="T129" fmla="*/ 826 h 82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9" h="826">
                      <a:moveTo>
                        <a:pt x="303" y="5"/>
                      </a:moveTo>
                      <a:lnTo>
                        <a:pt x="299" y="7"/>
                      </a:lnTo>
                      <a:lnTo>
                        <a:pt x="291" y="13"/>
                      </a:lnTo>
                      <a:lnTo>
                        <a:pt x="276" y="22"/>
                      </a:lnTo>
                      <a:lnTo>
                        <a:pt x="259" y="36"/>
                      </a:lnTo>
                      <a:lnTo>
                        <a:pt x="238" y="51"/>
                      </a:lnTo>
                      <a:lnTo>
                        <a:pt x="217" y="68"/>
                      </a:lnTo>
                      <a:lnTo>
                        <a:pt x="198" y="87"/>
                      </a:lnTo>
                      <a:lnTo>
                        <a:pt x="179" y="108"/>
                      </a:lnTo>
                      <a:lnTo>
                        <a:pt x="156" y="129"/>
                      </a:lnTo>
                      <a:lnTo>
                        <a:pt x="141" y="152"/>
                      </a:lnTo>
                      <a:lnTo>
                        <a:pt x="128" y="174"/>
                      </a:lnTo>
                      <a:lnTo>
                        <a:pt x="122" y="197"/>
                      </a:lnTo>
                      <a:lnTo>
                        <a:pt x="118" y="220"/>
                      </a:lnTo>
                      <a:lnTo>
                        <a:pt x="124" y="243"/>
                      </a:lnTo>
                      <a:lnTo>
                        <a:pt x="137" y="262"/>
                      </a:lnTo>
                      <a:lnTo>
                        <a:pt x="160" y="281"/>
                      </a:lnTo>
                      <a:lnTo>
                        <a:pt x="156" y="281"/>
                      </a:lnTo>
                      <a:lnTo>
                        <a:pt x="150" y="287"/>
                      </a:lnTo>
                      <a:lnTo>
                        <a:pt x="143" y="294"/>
                      </a:lnTo>
                      <a:lnTo>
                        <a:pt x="131" y="304"/>
                      </a:lnTo>
                      <a:lnTo>
                        <a:pt x="116" y="315"/>
                      </a:lnTo>
                      <a:lnTo>
                        <a:pt x="103" y="330"/>
                      </a:lnTo>
                      <a:lnTo>
                        <a:pt x="88" y="346"/>
                      </a:lnTo>
                      <a:lnTo>
                        <a:pt x="73" y="363"/>
                      </a:lnTo>
                      <a:lnTo>
                        <a:pt x="55" y="378"/>
                      </a:lnTo>
                      <a:lnTo>
                        <a:pt x="42" y="395"/>
                      </a:lnTo>
                      <a:lnTo>
                        <a:pt x="27" y="412"/>
                      </a:lnTo>
                      <a:lnTo>
                        <a:pt x="17" y="427"/>
                      </a:lnTo>
                      <a:lnTo>
                        <a:pt x="8" y="442"/>
                      </a:lnTo>
                      <a:lnTo>
                        <a:pt x="4" y="458"/>
                      </a:lnTo>
                      <a:lnTo>
                        <a:pt x="0" y="469"/>
                      </a:lnTo>
                      <a:lnTo>
                        <a:pt x="4" y="482"/>
                      </a:lnTo>
                      <a:lnTo>
                        <a:pt x="10" y="494"/>
                      </a:lnTo>
                      <a:lnTo>
                        <a:pt x="16" y="511"/>
                      </a:lnTo>
                      <a:lnTo>
                        <a:pt x="21" y="532"/>
                      </a:lnTo>
                      <a:lnTo>
                        <a:pt x="29" y="558"/>
                      </a:lnTo>
                      <a:lnTo>
                        <a:pt x="38" y="585"/>
                      </a:lnTo>
                      <a:lnTo>
                        <a:pt x="46" y="614"/>
                      </a:lnTo>
                      <a:lnTo>
                        <a:pt x="54" y="642"/>
                      </a:lnTo>
                      <a:lnTo>
                        <a:pt x="63" y="674"/>
                      </a:lnTo>
                      <a:lnTo>
                        <a:pt x="71" y="703"/>
                      </a:lnTo>
                      <a:lnTo>
                        <a:pt x="78" y="731"/>
                      </a:lnTo>
                      <a:lnTo>
                        <a:pt x="86" y="754"/>
                      </a:lnTo>
                      <a:lnTo>
                        <a:pt x="93" y="779"/>
                      </a:lnTo>
                      <a:lnTo>
                        <a:pt x="97" y="798"/>
                      </a:lnTo>
                      <a:lnTo>
                        <a:pt x="101" y="813"/>
                      </a:lnTo>
                      <a:lnTo>
                        <a:pt x="105" y="823"/>
                      </a:lnTo>
                      <a:lnTo>
                        <a:pt x="105" y="826"/>
                      </a:lnTo>
                      <a:lnTo>
                        <a:pt x="107" y="826"/>
                      </a:lnTo>
                      <a:lnTo>
                        <a:pt x="112" y="826"/>
                      </a:lnTo>
                      <a:lnTo>
                        <a:pt x="122" y="826"/>
                      </a:lnTo>
                      <a:lnTo>
                        <a:pt x="131" y="826"/>
                      </a:lnTo>
                      <a:lnTo>
                        <a:pt x="139" y="823"/>
                      </a:lnTo>
                      <a:lnTo>
                        <a:pt x="149" y="819"/>
                      </a:lnTo>
                      <a:lnTo>
                        <a:pt x="154" y="811"/>
                      </a:lnTo>
                      <a:lnTo>
                        <a:pt x="156" y="802"/>
                      </a:lnTo>
                      <a:lnTo>
                        <a:pt x="154" y="792"/>
                      </a:lnTo>
                      <a:lnTo>
                        <a:pt x="150" y="777"/>
                      </a:lnTo>
                      <a:lnTo>
                        <a:pt x="145" y="760"/>
                      </a:lnTo>
                      <a:lnTo>
                        <a:pt x="141" y="737"/>
                      </a:lnTo>
                      <a:lnTo>
                        <a:pt x="133" y="712"/>
                      </a:lnTo>
                      <a:lnTo>
                        <a:pt x="126" y="688"/>
                      </a:lnTo>
                      <a:lnTo>
                        <a:pt x="116" y="659"/>
                      </a:lnTo>
                      <a:lnTo>
                        <a:pt x="111" y="631"/>
                      </a:lnTo>
                      <a:lnTo>
                        <a:pt x="101" y="602"/>
                      </a:lnTo>
                      <a:lnTo>
                        <a:pt x="93" y="575"/>
                      </a:lnTo>
                      <a:lnTo>
                        <a:pt x="84" y="547"/>
                      </a:lnTo>
                      <a:lnTo>
                        <a:pt x="80" y="524"/>
                      </a:lnTo>
                      <a:lnTo>
                        <a:pt x="74" y="501"/>
                      </a:lnTo>
                      <a:lnTo>
                        <a:pt x="71" y="484"/>
                      </a:lnTo>
                      <a:lnTo>
                        <a:pt x="71" y="471"/>
                      </a:lnTo>
                      <a:lnTo>
                        <a:pt x="71" y="463"/>
                      </a:lnTo>
                      <a:lnTo>
                        <a:pt x="74" y="456"/>
                      </a:lnTo>
                      <a:lnTo>
                        <a:pt x="82" y="446"/>
                      </a:lnTo>
                      <a:lnTo>
                        <a:pt x="93" y="435"/>
                      </a:lnTo>
                      <a:lnTo>
                        <a:pt x="109" y="425"/>
                      </a:lnTo>
                      <a:lnTo>
                        <a:pt x="124" y="412"/>
                      </a:lnTo>
                      <a:lnTo>
                        <a:pt x="141" y="401"/>
                      </a:lnTo>
                      <a:lnTo>
                        <a:pt x="160" y="389"/>
                      </a:lnTo>
                      <a:lnTo>
                        <a:pt x="179" y="376"/>
                      </a:lnTo>
                      <a:lnTo>
                        <a:pt x="196" y="363"/>
                      </a:lnTo>
                      <a:lnTo>
                        <a:pt x="215" y="349"/>
                      </a:lnTo>
                      <a:lnTo>
                        <a:pt x="230" y="338"/>
                      </a:lnTo>
                      <a:lnTo>
                        <a:pt x="245" y="327"/>
                      </a:lnTo>
                      <a:lnTo>
                        <a:pt x="257" y="317"/>
                      </a:lnTo>
                      <a:lnTo>
                        <a:pt x="264" y="309"/>
                      </a:lnTo>
                      <a:lnTo>
                        <a:pt x="268" y="304"/>
                      </a:lnTo>
                      <a:lnTo>
                        <a:pt x="268" y="300"/>
                      </a:lnTo>
                      <a:lnTo>
                        <a:pt x="257" y="290"/>
                      </a:lnTo>
                      <a:lnTo>
                        <a:pt x="245" y="281"/>
                      </a:lnTo>
                      <a:lnTo>
                        <a:pt x="238" y="277"/>
                      </a:lnTo>
                      <a:lnTo>
                        <a:pt x="230" y="271"/>
                      </a:lnTo>
                      <a:lnTo>
                        <a:pt x="223" y="264"/>
                      </a:lnTo>
                      <a:lnTo>
                        <a:pt x="215" y="260"/>
                      </a:lnTo>
                      <a:lnTo>
                        <a:pt x="206" y="252"/>
                      </a:lnTo>
                      <a:lnTo>
                        <a:pt x="200" y="245"/>
                      </a:lnTo>
                      <a:lnTo>
                        <a:pt x="192" y="237"/>
                      </a:lnTo>
                      <a:lnTo>
                        <a:pt x="188" y="231"/>
                      </a:lnTo>
                      <a:lnTo>
                        <a:pt x="183" y="226"/>
                      </a:lnTo>
                      <a:lnTo>
                        <a:pt x="179" y="218"/>
                      </a:lnTo>
                      <a:lnTo>
                        <a:pt x="177" y="209"/>
                      </a:lnTo>
                      <a:lnTo>
                        <a:pt x="179" y="203"/>
                      </a:lnTo>
                      <a:lnTo>
                        <a:pt x="179" y="192"/>
                      </a:lnTo>
                      <a:lnTo>
                        <a:pt x="183" y="182"/>
                      </a:lnTo>
                      <a:lnTo>
                        <a:pt x="192" y="171"/>
                      </a:lnTo>
                      <a:lnTo>
                        <a:pt x="204" y="159"/>
                      </a:lnTo>
                      <a:lnTo>
                        <a:pt x="215" y="146"/>
                      </a:lnTo>
                      <a:lnTo>
                        <a:pt x="228" y="135"/>
                      </a:lnTo>
                      <a:lnTo>
                        <a:pt x="244" y="121"/>
                      </a:lnTo>
                      <a:lnTo>
                        <a:pt x="259" y="110"/>
                      </a:lnTo>
                      <a:lnTo>
                        <a:pt x="274" y="97"/>
                      </a:lnTo>
                      <a:lnTo>
                        <a:pt x="287" y="87"/>
                      </a:lnTo>
                      <a:lnTo>
                        <a:pt x="301" y="76"/>
                      </a:lnTo>
                      <a:lnTo>
                        <a:pt x="312" y="68"/>
                      </a:lnTo>
                      <a:lnTo>
                        <a:pt x="323" y="60"/>
                      </a:lnTo>
                      <a:lnTo>
                        <a:pt x="331" y="57"/>
                      </a:lnTo>
                      <a:lnTo>
                        <a:pt x="335" y="51"/>
                      </a:lnTo>
                      <a:lnTo>
                        <a:pt x="339" y="51"/>
                      </a:lnTo>
                      <a:lnTo>
                        <a:pt x="337" y="47"/>
                      </a:lnTo>
                      <a:lnTo>
                        <a:pt x="335" y="39"/>
                      </a:lnTo>
                      <a:lnTo>
                        <a:pt x="333" y="30"/>
                      </a:lnTo>
                      <a:lnTo>
                        <a:pt x="329" y="22"/>
                      </a:lnTo>
                      <a:lnTo>
                        <a:pt x="323" y="11"/>
                      </a:lnTo>
                      <a:lnTo>
                        <a:pt x="318" y="5"/>
                      </a:lnTo>
                      <a:lnTo>
                        <a:pt x="310" y="0"/>
                      </a:lnTo>
                      <a:lnTo>
                        <a:pt x="303" y="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3" name="Freeform 53"/>
                <p:cNvSpPr>
                  <a:spLocks/>
                </p:cNvSpPr>
                <p:nvPr/>
              </p:nvSpPr>
              <p:spPr bwMode="auto">
                <a:xfrm>
                  <a:off x="3848" y="1940"/>
                  <a:ext cx="342" cy="652"/>
                </a:xfrm>
                <a:custGeom>
                  <a:avLst/>
                  <a:gdLst>
                    <a:gd name="T0" fmla="*/ 1 w 684"/>
                    <a:gd name="T1" fmla="*/ 0 h 1306"/>
                    <a:gd name="T2" fmla="*/ 1 w 684"/>
                    <a:gd name="T3" fmla="*/ 0 h 1306"/>
                    <a:gd name="T4" fmla="*/ 1 w 684"/>
                    <a:gd name="T5" fmla="*/ 0 h 1306"/>
                    <a:gd name="T6" fmla="*/ 1 w 684"/>
                    <a:gd name="T7" fmla="*/ 0 h 1306"/>
                    <a:gd name="T8" fmla="*/ 1 w 684"/>
                    <a:gd name="T9" fmla="*/ 0 h 1306"/>
                    <a:gd name="T10" fmla="*/ 1 w 684"/>
                    <a:gd name="T11" fmla="*/ 0 h 1306"/>
                    <a:gd name="T12" fmla="*/ 1 w 684"/>
                    <a:gd name="T13" fmla="*/ 0 h 1306"/>
                    <a:gd name="T14" fmla="*/ 1 w 684"/>
                    <a:gd name="T15" fmla="*/ 0 h 1306"/>
                    <a:gd name="T16" fmla="*/ 1 w 684"/>
                    <a:gd name="T17" fmla="*/ 0 h 1306"/>
                    <a:gd name="T18" fmla="*/ 1 w 684"/>
                    <a:gd name="T19" fmla="*/ 0 h 1306"/>
                    <a:gd name="T20" fmla="*/ 1 w 684"/>
                    <a:gd name="T21" fmla="*/ 0 h 1306"/>
                    <a:gd name="T22" fmla="*/ 1 w 684"/>
                    <a:gd name="T23" fmla="*/ 0 h 1306"/>
                    <a:gd name="T24" fmla="*/ 1 w 684"/>
                    <a:gd name="T25" fmla="*/ 0 h 1306"/>
                    <a:gd name="T26" fmla="*/ 0 w 684"/>
                    <a:gd name="T27" fmla="*/ 0 h 1306"/>
                    <a:gd name="T28" fmla="*/ 1 w 684"/>
                    <a:gd name="T29" fmla="*/ 0 h 1306"/>
                    <a:gd name="T30" fmla="*/ 1 w 684"/>
                    <a:gd name="T31" fmla="*/ 0 h 1306"/>
                    <a:gd name="T32" fmla="*/ 1 w 684"/>
                    <a:gd name="T33" fmla="*/ 0 h 1306"/>
                    <a:gd name="T34" fmla="*/ 1 w 684"/>
                    <a:gd name="T35" fmla="*/ 0 h 1306"/>
                    <a:gd name="T36" fmla="*/ 1 w 684"/>
                    <a:gd name="T37" fmla="*/ 0 h 1306"/>
                    <a:gd name="T38" fmla="*/ 1 w 684"/>
                    <a:gd name="T39" fmla="*/ 0 h 1306"/>
                    <a:gd name="T40" fmla="*/ 1 w 684"/>
                    <a:gd name="T41" fmla="*/ 0 h 1306"/>
                    <a:gd name="T42" fmla="*/ 1 w 684"/>
                    <a:gd name="T43" fmla="*/ 0 h 1306"/>
                    <a:gd name="T44" fmla="*/ 1 w 684"/>
                    <a:gd name="T45" fmla="*/ 0 h 1306"/>
                    <a:gd name="T46" fmla="*/ 1 w 684"/>
                    <a:gd name="T47" fmla="*/ 0 h 1306"/>
                    <a:gd name="T48" fmla="*/ 1 w 684"/>
                    <a:gd name="T49" fmla="*/ 0 h 1306"/>
                    <a:gd name="T50" fmla="*/ 1 w 684"/>
                    <a:gd name="T51" fmla="*/ 0 h 1306"/>
                    <a:gd name="T52" fmla="*/ 1 w 684"/>
                    <a:gd name="T53" fmla="*/ 0 h 1306"/>
                    <a:gd name="T54" fmla="*/ 1 w 684"/>
                    <a:gd name="T55" fmla="*/ 0 h 1306"/>
                    <a:gd name="T56" fmla="*/ 1 w 684"/>
                    <a:gd name="T57" fmla="*/ 0 h 1306"/>
                    <a:gd name="T58" fmla="*/ 1 w 684"/>
                    <a:gd name="T59" fmla="*/ 0 h 1306"/>
                    <a:gd name="T60" fmla="*/ 1 w 684"/>
                    <a:gd name="T61" fmla="*/ 0 h 1306"/>
                    <a:gd name="T62" fmla="*/ 1 w 684"/>
                    <a:gd name="T63" fmla="*/ 0 h 1306"/>
                    <a:gd name="T64" fmla="*/ 1 w 684"/>
                    <a:gd name="T65" fmla="*/ 0 h 1306"/>
                    <a:gd name="T66" fmla="*/ 1 w 684"/>
                    <a:gd name="T67" fmla="*/ 0 h 1306"/>
                    <a:gd name="T68" fmla="*/ 1 w 684"/>
                    <a:gd name="T69" fmla="*/ 0 h 1306"/>
                    <a:gd name="T70" fmla="*/ 1 w 684"/>
                    <a:gd name="T71" fmla="*/ 0 h 1306"/>
                    <a:gd name="T72" fmla="*/ 1 w 684"/>
                    <a:gd name="T73" fmla="*/ 0 h 1306"/>
                    <a:gd name="T74" fmla="*/ 1 w 684"/>
                    <a:gd name="T75" fmla="*/ 0 h 1306"/>
                    <a:gd name="T76" fmla="*/ 1 w 684"/>
                    <a:gd name="T77" fmla="*/ 0 h 1306"/>
                    <a:gd name="T78" fmla="*/ 1 w 684"/>
                    <a:gd name="T79" fmla="*/ 0 h 1306"/>
                    <a:gd name="T80" fmla="*/ 1 w 684"/>
                    <a:gd name="T81" fmla="*/ 0 h 1306"/>
                    <a:gd name="T82" fmla="*/ 1 w 684"/>
                    <a:gd name="T83" fmla="*/ 0 h 1306"/>
                    <a:gd name="T84" fmla="*/ 1 w 684"/>
                    <a:gd name="T85" fmla="*/ 0 h 1306"/>
                    <a:gd name="T86" fmla="*/ 1 w 684"/>
                    <a:gd name="T87" fmla="*/ 0 h 1306"/>
                    <a:gd name="T88" fmla="*/ 1 w 684"/>
                    <a:gd name="T89" fmla="*/ 0 h 1306"/>
                    <a:gd name="T90" fmla="*/ 1 w 684"/>
                    <a:gd name="T91" fmla="*/ 0 h 1306"/>
                    <a:gd name="T92" fmla="*/ 1 w 684"/>
                    <a:gd name="T93" fmla="*/ 0 h 1306"/>
                    <a:gd name="T94" fmla="*/ 1 w 684"/>
                    <a:gd name="T95" fmla="*/ 0 h 1306"/>
                    <a:gd name="T96" fmla="*/ 1 w 684"/>
                    <a:gd name="T97" fmla="*/ 0 h 1306"/>
                    <a:gd name="T98" fmla="*/ 1 w 684"/>
                    <a:gd name="T99" fmla="*/ 0 h 1306"/>
                    <a:gd name="T100" fmla="*/ 1 w 684"/>
                    <a:gd name="T101" fmla="*/ 0 h 1306"/>
                    <a:gd name="T102" fmla="*/ 1 w 684"/>
                    <a:gd name="T103" fmla="*/ 0 h 1306"/>
                    <a:gd name="T104" fmla="*/ 1 w 684"/>
                    <a:gd name="T105" fmla="*/ 0 h 1306"/>
                    <a:gd name="T106" fmla="*/ 1 w 684"/>
                    <a:gd name="T107" fmla="*/ 0 h 1306"/>
                    <a:gd name="T108" fmla="*/ 1 w 684"/>
                    <a:gd name="T109" fmla="*/ 0 h 1306"/>
                    <a:gd name="T110" fmla="*/ 1 w 684"/>
                    <a:gd name="T111" fmla="*/ 0 h 1306"/>
                    <a:gd name="T112" fmla="*/ 1 w 684"/>
                    <a:gd name="T113" fmla="*/ 0 h 1306"/>
                    <a:gd name="T114" fmla="*/ 1 w 684"/>
                    <a:gd name="T115" fmla="*/ 0 h 130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84"/>
                    <a:gd name="T175" fmla="*/ 0 h 1306"/>
                    <a:gd name="T176" fmla="*/ 684 w 684"/>
                    <a:gd name="T177" fmla="*/ 1306 h 130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84" h="1306">
                      <a:moveTo>
                        <a:pt x="650" y="8"/>
                      </a:moveTo>
                      <a:lnTo>
                        <a:pt x="638" y="12"/>
                      </a:lnTo>
                      <a:lnTo>
                        <a:pt x="610" y="27"/>
                      </a:lnTo>
                      <a:lnTo>
                        <a:pt x="566" y="53"/>
                      </a:lnTo>
                      <a:lnTo>
                        <a:pt x="509" y="91"/>
                      </a:lnTo>
                      <a:lnTo>
                        <a:pt x="445" y="139"/>
                      </a:lnTo>
                      <a:lnTo>
                        <a:pt x="374" y="196"/>
                      </a:lnTo>
                      <a:lnTo>
                        <a:pt x="302" y="264"/>
                      </a:lnTo>
                      <a:lnTo>
                        <a:pt x="234" y="342"/>
                      </a:lnTo>
                      <a:lnTo>
                        <a:pt x="165" y="428"/>
                      </a:lnTo>
                      <a:lnTo>
                        <a:pt x="106" y="527"/>
                      </a:lnTo>
                      <a:lnTo>
                        <a:pt x="55" y="631"/>
                      </a:lnTo>
                      <a:lnTo>
                        <a:pt x="21" y="749"/>
                      </a:lnTo>
                      <a:lnTo>
                        <a:pt x="0" y="873"/>
                      </a:lnTo>
                      <a:lnTo>
                        <a:pt x="4" y="1007"/>
                      </a:lnTo>
                      <a:lnTo>
                        <a:pt x="28" y="1152"/>
                      </a:lnTo>
                      <a:lnTo>
                        <a:pt x="82" y="1306"/>
                      </a:lnTo>
                      <a:lnTo>
                        <a:pt x="85" y="1302"/>
                      </a:lnTo>
                      <a:lnTo>
                        <a:pt x="97" y="1293"/>
                      </a:lnTo>
                      <a:lnTo>
                        <a:pt x="102" y="1283"/>
                      </a:lnTo>
                      <a:lnTo>
                        <a:pt x="110" y="1272"/>
                      </a:lnTo>
                      <a:lnTo>
                        <a:pt x="118" y="1260"/>
                      </a:lnTo>
                      <a:lnTo>
                        <a:pt x="127" y="1249"/>
                      </a:lnTo>
                      <a:lnTo>
                        <a:pt x="135" y="1237"/>
                      </a:lnTo>
                      <a:lnTo>
                        <a:pt x="140" y="1226"/>
                      </a:lnTo>
                      <a:lnTo>
                        <a:pt x="148" y="1215"/>
                      </a:lnTo>
                      <a:lnTo>
                        <a:pt x="156" y="1205"/>
                      </a:lnTo>
                      <a:lnTo>
                        <a:pt x="159" y="1196"/>
                      </a:lnTo>
                      <a:lnTo>
                        <a:pt x="165" y="1190"/>
                      </a:lnTo>
                      <a:lnTo>
                        <a:pt x="167" y="1186"/>
                      </a:lnTo>
                      <a:lnTo>
                        <a:pt x="169" y="1186"/>
                      </a:lnTo>
                      <a:lnTo>
                        <a:pt x="165" y="1177"/>
                      </a:lnTo>
                      <a:lnTo>
                        <a:pt x="156" y="1154"/>
                      </a:lnTo>
                      <a:lnTo>
                        <a:pt x="144" y="1114"/>
                      </a:lnTo>
                      <a:lnTo>
                        <a:pt x="131" y="1065"/>
                      </a:lnTo>
                      <a:lnTo>
                        <a:pt x="118" y="1002"/>
                      </a:lnTo>
                      <a:lnTo>
                        <a:pt x="108" y="933"/>
                      </a:lnTo>
                      <a:lnTo>
                        <a:pt x="104" y="855"/>
                      </a:lnTo>
                      <a:lnTo>
                        <a:pt x="110" y="770"/>
                      </a:lnTo>
                      <a:lnTo>
                        <a:pt x="123" y="681"/>
                      </a:lnTo>
                      <a:lnTo>
                        <a:pt x="148" y="587"/>
                      </a:lnTo>
                      <a:lnTo>
                        <a:pt x="188" y="494"/>
                      </a:lnTo>
                      <a:lnTo>
                        <a:pt x="245" y="399"/>
                      </a:lnTo>
                      <a:lnTo>
                        <a:pt x="317" y="306"/>
                      </a:lnTo>
                      <a:lnTo>
                        <a:pt x="412" y="217"/>
                      </a:lnTo>
                      <a:lnTo>
                        <a:pt x="530" y="129"/>
                      </a:lnTo>
                      <a:lnTo>
                        <a:pt x="673" y="50"/>
                      </a:lnTo>
                      <a:lnTo>
                        <a:pt x="673" y="46"/>
                      </a:lnTo>
                      <a:lnTo>
                        <a:pt x="678" y="38"/>
                      </a:lnTo>
                      <a:lnTo>
                        <a:pt x="680" y="29"/>
                      </a:lnTo>
                      <a:lnTo>
                        <a:pt x="684" y="19"/>
                      </a:lnTo>
                      <a:lnTo>
                        <a:pt x="684" y="10"/>
                      </a:lnTo>
                      <a:lnTo>
                        <a:pt x="678" y="4"/>
                      </a:lnTo>
                      <a:lnTo>
                        <a:pt x="673" y="0"/>
                      </a:lnTo>
                      <a:lnTo>
                        <a:pt x="667" y="0"/>
                      </a:lnTo>
                      <a:lnTo>
                        <a:pt x="657" y="2"/>
                      </a:lnTo>
                      <a:lnTo>
                        <a:pt x="650" y="8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4" name="Freeform 54"/>
                <p:cNvSpPr>
                  <a:spLocks/>
                </p:cNvSpPr>
                <p:nvPr/>
              </p:nvSpPr>
              <p:spPr bwMode="auto">
                <a:xfrm>
                  <a:off x="3966" y="2090"/>
                  <a:ext cx="125" cy="367"/>
                </a:xfrm>
                <a:custGeom>
                  <a:avLst/>
                  <a:gdLst>
                    <a:gd name="T0" fmla="*/ 0 w 251"/>
                    <a:gd name="T1" fmla="*/ 1 h 734"/>
                    <a:gd name="T2" fmla="*/ 0 w 251"/>
                    <a:gd name="T3" fmla="*/ 1 h 734"/>
                    <a:gd name="T4" fmla="*/ 0 w 251"/>
                    <a:gd name="T5" fmla="*/ 1 h 734"/>
                    <a:gd name="T6" fmla="*/ 0 w 251"/>
                    <a:gd name="T7" fmla="*/ 1 h 734"/>
                    <a:gd name="T8" fmla="*/ 0 w 251"/>
                    <a:gd name="T9" fmla="*/ 1 h 734"/>
                    <a:gd name="T10" fmla="*/ 0 w 251"/>
                    <a:gd name="T11" fmla="*/ 1 h 734"/>
                    <a:gd name="T12" fmla="*/ 0 w 251"/>
                    <a:gd name="T13" fmla="*/ 1 h 734"/>
                    <a:gd name="T14" fmla="*/ 0 w 251"/>
                    <a:gd name="T15" fmla="*/ 1 h 734"/>
                    <a:gd name="T16" fmla="*/ 0 w 251"/>
                    <a:gd name="T17" fmla="*/ 1 h 734"/>
                    <a:gd name="T18" fmla="*/ 0 w 251"/>
                    <a:gd name="T19" fmla="*/ 1 h 734"/>
                    <a:gd name="T20" fmla="*/ 0 w 251"/>
                    <a:gd name="T21" fmla="*/ 1 h 734"/>
                    <a:gd name="T22" fmla="*/ 0 w 251"/>
                    <a:gd name="T23" fmla="*/ 1 h 734"/>
                    <a:gd name="T24" fmla="*/ 0 w 251"/>
                    <a:gd name="T25" fmla="*/ 1 h 734"/>
                    <a:gd name="T26" fmla="*/ 0 w 251"/>
                    <a:gd name="T27" fmla="*/ 1 h 734"/>
                    <a:gd name="T28" fmla="*/ 0 w 251"/>
                    <a:gd name="T29" fmla="*/ 1 h 734"/>
                    <a:gd name="T30" fmla="*/ 0 w 251"/>
                    <a:gd name="T31" fmla="*/ 1 h 734"/>
                    <a:gd name="T32" fmla="*/ 0 w 251"/>
                    <a:gd name="T33" fmla="*/ 1 h 734"/>
                    <a:gd name="T34" fmla="*/ 0 w 251"/>
                    <a:gd name="T35" fmla="*/ 1 h 734"/>
                    <a:gd name="T36" fmla="*/ 0 w 251"/>
                    <a:gd name="T37" fmla="*/ 1 h 734"/>
                    <a:gd name="T38" fmla="*/ 0 w 251"/>
                    <a:gd name="T39" fmla="*/ 1 h 734"/>
                    <a:gd name="T40" fmla="*/ 0 w 251"/>
                    <a:gd name="T41" fmla="*/ 1 h 734"/>
                    <a:gd name="T42" fmla="*/ 0 w 251"/>
                    <a:gd name="T43" fmla="*/ 1 h 734"/>
                    <a:gd name="T44" fmla="*/ 0 w 251"/>
                    <a:gd name="T45" fmla="*/ 1 h 734"/>
                    <a:gd name="T46" fmla="*/ 0 w 251"/>
                    <a:gd name="T47" fmla="*/ 1 h 734"/>
                    <a:gd name="T48" fmla="*/ 0 w 251"/>
                    <a:gd name="T49" fmla="*/ 1 h 734"/>
                    <a:gd name="T50" fmla="*/ 0 w 251"/>
                    <a:gd name="T51" fmla="*/ 1 h 734"/>
                    <a:gd name="T52" fmla="*/ 0 w 251"/>
                    <a:gd name="T53" fmla="*/ 1 h 734"/>
                    <a:gd name="T54" fmla="*/ 0 w 251"/>
                    <a:gd name="T55" fmla="*/ 1 h 734"/>
                    <a:gd name="T56" fmla="*/ 0 w 251"/>
                    <a:gd name="T57" fmla="*/ 1 h 734"/>
                    <a:gd name="T58" fmla="*/ 0 w 251"/>
                    <a:gd name="T59" fmla="*/ 1 h 734"/>
                    <a:gd name="T60" fmla="*/ 0 w 251"/>
                    <a:gd name="T61" fmla="*/ 1 h 734"/>
                    <a:gd name="T62" fmla="*/ 0 w 251"/>
                    <a:gd name="T63" fmla="*/ 1 h 734"/>
                    <a:gd name="T64" fmla="*/ 0 w 251"/>
                    <a:gd name="T65" fmla="*/ 1 h 734"/>
                    <a:gd name="T66" fmla="*/ 0 w 251"/>
                    <a:gd name="T67" fmla="*/ 1 h 734"/>
                    <a:gd name="T68" fmla="*/ 0 w 251"/>
                    <a:gd name="T69" fmla="*/ 1 h 734"/>
                    <a:gd name="T70" fmla="*/ 0 w 251"/>
                    <a:gd name="T71" fmla="*/ 1 h 734"/>
                    <a:gd name="T72" fmla="*/ 0 w 251"/>
                    <a:gd name="T73" fmla="*/ 1 h 734"/>
                    <a:gd name="T74" fmla="*/ 0 w 251"/>
                    <a:gd name="T75" fmla="*/ 1 h 734"/>
                    <a:gd name="T76" fmla="*/ 0 w 251"/>
                    <a:gd name="T77" fmla="*/ 1 h 734"/>
                    <a:gd name="T78" fmla="*/ 0 w 251"/>
                    <a:gd name="T79" fmla="*/ 0 h 734"/>
                    <a:gd name="T80" fmla="*/ 0 w 251"/>
                    <a:gd name="T81" fmla="*/ 0 h 734"/>
                    <a:gd name="T82" fmla="*/ 0 w 251"/>
                    <a:gd name="T83" fmla="*/ 1 h 734"/>
                    <a:gd name="T84" fmla="*/ 0 w 251"/>
                    <a:gd name="T85" fmla="*/ 1 h 734"/>
                    <a:gd name="T86" fmla="*/ 0 w 251"/>
                    <a:gd name="T87" fmla="*/ 1 h 734"/>
                    <a:gd name="T88" fmla="*/ 0 w 251"/>
                    <a:gd name="T89" fmla="*/ 1 h 73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1"/>
                    <a:gd name="T136" fmla="*/ 0 h 734"/>
                    <a:gd name="T137" fmla="*/ 251 w 251"/>
                    <a:gd name="T138" fmla="*/ 734 h 73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1" h="734">
                      <a:moveTo>
                        <a:pt x="219" y="18"/>
                      </a:moveTo>
                      <a:lnTo>
                        <a:pt x="215" y="21"/>
                      </a:lnTo>
                      <a:lnTo>
                        <a:pt x="206" y="38"/>
                      </a:lnTo>
                      <a:lnTo>
                        <a:pt x="191" y="65"/>
                      </a:lnTo>
                      <a:lnTo>
                        <a:pt x="172" y="99"/>
                      </a:lnTo>
                      <a:lnTo>
                        <a:pt x="147" y="139"/>
                      </a:lnTo>
                      <a:lnTo>
                        <a:pt x="124" y="187"/>
                      </a:lnTo>
                      <a:lnTo>
                        <a:pt x="99" y="240"/>
                      </a:lnTo>
                      <a:lnTo>
                        <a:pt x="76" y="295"/>
                      </a:lnTo>
                      <a:lnTo>
                        <a:pt x="52" y="352"/>
                      </a:lnTo>
                      <a:lnTo>
                        <a:pt x="33" y="413"/>
                      </a:lnTo>
                      <a:lnTo>
                        <a:pt x="18" y="472"/>
                      </a:lnTo>
                      <a:lnTo>
                        <a:pt x="6" y="533"/>
                      </a:lnTo>
                      <a:lnTo>
                        <a:pt x="0" y="588"/>
                      </a:lnTo>
                      <a:lnTo>
                        <a:pt x="4" y="641"/>
                      </a:lnTo>
                      <a:lnTo>
                        <a:pt x="16" y="690"/>
                      </a:lnTo>
                      <a:lnTo>
                        <a:pt x="38" y="734"/>
                      </a:lnTo>
                      <a:lnTo>
                        <a:pt x="103" y="668"/>
                      </a:lnTo>
                      <a:lnTo>
                        <a:pt x="101" y="662"/>
                      </a:lnTo>
                      <a:lnTo>
                        <a:pt x="101" y="650"/>
                      </a:lnTo>
                      <a:lnTo>
                        <a:pt x="101" y="630"/>
                      </a:lnTo>
                      <a:lnTo>
                        <a:pt x="101" y="605"/>
                      </a:lnTo>
                      <a:lnTo>
                        <a:pt x="101" y="573"/>
                      </a:lnTo>
                      <a:lnTo>
                        <a:pt x="101" y="538"/>
                      </a:lnTo>
                      <a:lnTo>
                        <a:pt x="103" y="497"/>
                      </a:lnTo>
                      <a:lnTo>
                        <a:pt x="109" y="453"/>
                      </a:lnTo>
                      <a:lnTo>
                        <a:pt x="113" y="405"/>
                      </a:lnTo>
                      <a:lnTo>
                        <a:pt x="122" y="358"/>
                      </a:lnTo>
                      <a:lnTo>
                        <a:pt x="134" y="306"/>
                      </a:lnTo>
                      <a:lnTo>
                        <a:pt x="149" y="255"/>
                      </a:lnTo>
                      <a:lnTo>
                        <a:pt x="166" y="202"/>
                      </a:lnTo>
                      <a:lnTo>
                        <a:pt x="189" y="152"/>
                      </a:lnTo>
                      <a:lnTo>
                        <a:pt x="215" y="101"/>
                      </a:lnTo>
                      <a:lnTo>
                        <a:pt x="246" y="54"/>
                      </a:lnTo>
                      <a:lnTo>
                        <a:pt x="249" y="46"/>
                      </a:lnTo>
                      <a:lnTo>
                        <a:pt x="251" y="35"/>
                      </a:lnTo>
                      <a:lnTo>
                        <a:pt x="249" y="23"/>
                      </a:lnTo>
                      <a:lnTo>
                        <a:pt x="248" y="12"/>
                      </a:lnTo>
                      <a:lnTo>
                        <a:pt x="242" y="2"/>
                      </a:lnTo>
                      <a:lnTo>
                        <a:pt x="234" y="0"/>
                      </a:lnTo>
                      <a:lnTo>
                        <a:pt x="230" y="0"/>
                      </a:lnTo>
                      <a:lnTo>
                        <a:pt x="227" y="4"/>
                      </a:lnTo>
                      <a:lnTo>
                        <a:pt x="223" y="8"/>
                      </a:lnTo>
                      <a:lnTo>
                        <a:pt x="219" y="18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5" name="Freeform 55"/>
                <p:cNvSpPr>
                  <a:spLocks/>
                </p:cNvSpPr>
                <p:nvPr/>
              </p:nvSpPr>
              <p:spPr bwMode="auto">
                <a:xfrm>
                  <a:off x="4214" y="1731"/>
                  <a:ext cx="248" cy="324"/>
                </a:xfrm>
                <a:custGeom>
                  <a:avLst/>
                  <a:gdLst>
                    <a:gd name="T0" fmla="*/ 1 w 496"/>
                    <a:gd name="T1" fmla="*/ 1 h 646"/>
                    <a:gd name="T2" fmla="*/ 1 w 496"/>
                    <a:gd name="T3" fmla="*/ 1 h 646"/>
                    <a:gd name="T4" fmla="*/ 1 w 496"/>
                    <a:gd name="T5" fmla="*/ 1 h 646"/>
                    <a:gd name="T6" fmla="*/ 1 w 496"/>
                    <a:gd name="T7" fmla="*/ 1 h 646"/>
                    <a:gd name="T8" fmla="*/ 1 w 496"/>
                    <a:gd name="T9" fmla="*/ 1 h 646"/>
                    <a:gd name="T10" fmla="*/ 1 w 496"/>
                    <a:gd name="T11" fmla="*/ 1 h 646"/>
                    <a:gd name="T12" fmla="*/ 1 w 496"/>
                    <a:gd name="T13" fmla="*/ 1 h 646"/>
                    <a:gd name="T14" fmla="*/ 1 w 496"/>
                    <a:gd name="T15" fmla="*/ 1 h 646"/>
                    <a:gd name="T16" fmla="*/ 1 w 496"/>
                    <a:gd name="T17" fmla="*/ 1 h 646"/>
                    <a:gd name="T18" fmla="*/ 1 w 496"/>
                    <a:gd name="T19" fmla="*/ 1 h 646"/>
                    <a:gd name="T20" fmla="*/ 1 w 496"/>
                    <a:gd name="T21" fmla="*/ 1 h 646"/>
                    <a:gd name="T22" fmla="*/ 1 w 496"/>
                    <a:gd name="T23" fmla="*/ 1 h 646"/>
                    <a:gd name="T24" fmla="*/ 1 w 496"/>
                    <a:gd name="T25" fmla="*/ 1 h 646"/>
                    <a:gd name="T26" fmla="*/ 1 w 496"/>
                    <a:gd name="T27" fmla="*/ 1 h 646"/>
                    <a:gd name="T28" fmla="*/ 1 w 496"/>
                    <a:gd name="T29" fmla="*/ 1 h 646"/>
                    <a:gd name="T30" fmla="*/ 1 w 496"/>
                    <a:gd name="T31" fmla="*/ 1 h 646"/>
                    <a:gd name="T32" fmla="*/ 1 w 496"/>
                    <a:gd name="T33" fmla="*/ 1 h 646"/>
                    <a:gd name="T34" fmla="*/ 1 w 496"/>
                    <a:gd name="T35" fmla="*/ 1 h 646"/>
                    <a:gd name="T36" fmla="*/ 1 w 496"/>
                    <a:gd name="T37" fmla="*/ 1 h 646"/>
                    <a:gd name="T38" fmla="*/ 1 w 496"/>
                    <a:gd name="T39" fmla="*/ 1 h 646"/>
                    <a:gd name="T40" fmla="*/ 1 w 496"/>
                    <a:gd name="T41" fmla="*/ 1 h 646"/>
                    <a:gd name="T42" fmla="*/ 1 w 496"/>
                    <a:gd name="T43" fmla="*/ 1 h 646"/>
                    <a:gd name="T44" fmla="*/ 1 w 496"/>
                    <a:gd name="T45" fmla="*/ 1 h 646"/>
                    <a:gd name="T46" fmla="*/ 1 w 496"/>
                    <a:gd name="T47" fmla="*/ 1 h 646"/>
                    <a:gd name="T48" fmla="*/ 1 w 496"/>
                    <a:gd name="T49" fmla="*/ 1 h 646"/>
                    <a:gd name="T50" fmla="*/ 1 w 496"/>
                    <a:gd name="T51" fmla="*/ 0 h 646"/>
                    <a:gd name="T52" fmla="*/ 1 w 496"/>
                    <a:gd name="T53" fmla="*/ 1 h 646"/>
                    <a:gd name="T54" fmla="*/ 1 w 496"/>
                    <a:gd name="T55" fmla="*/ 1 h 646"/>
                    <a:gd name="T56" fmla="*/ 1 w 496"/>
                    <a:gd name="T57" fmla="*/ 1 h 646"/>
                    <a:gd name="T58" fmla="*/ 1 w 496"/>
                    <a:gd name="T59" fmla="*/ 1 h 646"/>
                    <a:gd name="T60" fmla="*/ 1 w 496"/>
                    <a:gd name="T61" fmla="*/ 1 h 646"/>
                    <a:gd name="T62" fmla="*/ 1 w 496"/>
                    <a:gd name="T63" fmla="*/ 1 h 646"/>
                    <a:gd name="T64" fmla="*/ 1 w 496"/>
                    <a:gd name="T65" fmla="*/ 1 h 646"/>
                    <a:gd name="T66" fmla="*/ 1 w 496"/>
                    <a:gd name="T67" fmla="*/ 1 h 646"/>
                    <a:gd name="T68" fmla="*/ 1 w 496"/>
                    <a:gd name="T69" fmla="*/ 1 h 646"/>
                    <a:gd name="T70" fmla="*/ 1 w 496"/>
                    <a:gd name="T71" fmla="*/ 1 h 646"/>
                    <a:gd name="T72" fmla="*/ 1 w 496"/>
                    <a:gd name="T73" fmla="*/ 1 h 646"/>
                    <a:gd name="T74" fmla="*/ 1 w 496"/>
                    <a:gd name="T75" fmla="*/ 1 h 646"/>
                    <a:gd name="T76" fmla="*/ 1 w 496"/>
                    <a:gd name="T77" fmla="*/ 1 h 646"/>
                    <a:gd name="T78" fmla="*/ 1 w 496"/>
                    <a:gd name="T79" fmla="*/ 1 h 646"/>
                    <a:gd name="T80" fmla="*/ 1 w 496"/>
                    <a:gd name="T81" fmla="*/ 1 h 646"/>
                    <a:gd name="T82" fmla="*/ 1 w 496"/>
                    <a:gd name="T83" fmla="*/ 1 h 646"/>
                    <a:gd name="T84" fmla="*/ 1 w 496"/>
                    <a:gd name="T85" fmla="*/ 1 h 646"/>
                    <a:gd name="T86" fmla="*/ 1 w 496"/>
                    <a:gd name="T87" fmla="*/ 1 h 646"/>
                    <a:gd name="T88" fmla="*/ 1 w 496"/>
                    <a:gd name="T89" fmla="*/ 1 h 646"/>
                    <a:gd name="T90" fmla="*/ 1 w 496"/>
                    <a:gd name="T91" fmla="*/ 1 h 646"/>
                    <a:gd name="T92" fmla="*/ 1 w 496"/>
                    <a:gd name="T93" fmla="*/ 1 h 646"/>
                    <a:gd name="T94" fmla="*/ 1 w 496"/>
                    <a:gd name="T95" fmla="*/ 1 h 646"/>
                    <a:gd name="T96" fmla="*/ 1 w 496"/>
                    <a:gd name="T97" fmla="*/ 1 h 646"/>
                    <a:gd name="T98" fmla="*/ 1 w 496"/>
                    <a:gd name="T99" fmla="*/ 1 h 64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96"/>
                    <a:gd name="T151" fmla="*/ 0 h 646"/>
                    <a:gd name="T152" fmla="*/ 496 w 496"/>
                    <a:gd name="T153" fmla="*/ 646 h 64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96" h="646">
                      <a:moveTo>
                        <a:pt x="1" y="313"/>
                      </a:moveTo>
                      <a:lnTo>
                        <a:pt x="1" y="317"/>
                      </a:lnTo>
                      <a:lnTo>
                        <a:pt x="7" y="327"/>
                      </a:lnTo>
                      <a:lnTo>
                        <a:pt x="13" y="342"/>
                      </a:lnTo>
                      <a:lnTo>
                        <a:pt x="20" y="361"/>
                      </a:lnTo>
                      <a:lnTo>
                        <a:pt x="30" y="384"/>
                      </a:lnTo>
                      <a:lnTo>
                        <a:pt x="41" y="410"/>
                      </a:lnTo>
                      <a:lnTo>
                        <a:pt x="53" y="439"/>
                      </a:lnTo>
                      <a:lnTo>
                        <a:pt x="68" y="469"/>
                      </a:lnTo>
                      <a:lnTo>
                        <a:pt x="79" y="498"/>
                      </a:lnTo>
                      <a:lnTo>
                        <a:pt x="95" y="526"/>
                      </a:lnTo>
                      <a:lnTo>
                        <a:pt x="108" y="551"/>
                      </a:lnTo>
                      <a:lnTo>
                        <a:pt x="121" y="578"/>
                      </a:lnTo>
                      <a:lnTo>
                        <a:pt x="133" y="599"/>
                      </a:lnTo>
                      <a:lnTo>
                        <a:pt x="146" y="616"/>
                      </a:lnTo>
                      <a:lnTo>
                        <a:pt x="155" y="625"/>
                      </a:lnTo>
                      <a:lnTo>
                        <a:pt x="165" y="633"/>
                      </a:lnTo>
                      <a:lnTo>
                        <a:pt x="174" y="633"/>
                      </a:lnTo>
                      <a:lnTo>
                        <a:pt x="182" y="635"/>
                      </a:lnTo>
                      <a:lnTo>
                        <a:pt x="191" y="635"/>
                      </a:lnTo>
                      <a:lnTo>
                        <a:pt x="201" y="639"/>
                      </a:lnTo>
                      <a:lnTo>
                        <a:pt x="209" y="640"/>
                      </a:lnTo>
                      <a:lnTo>
                        <a:pt x="218" y="640"/>
                      </a:lnTo>
                      <a:lnTo>
                        <a:pt x="228" y="642"/>
                      </a:lnTo>
                      <a:lnTo>
                        <a:pt x="237" y="644"/>
                      </a:lnTo>
                      <a:lnTo>
                        <a:pt x="245" y="644"/>
                      </a:lnTo>
                      <a:lnTo>
                        <a:pt x="254" y="644"/>
                      </a:lnTo>
                      <a:lnTo>
                        <a:pt x="260" y="644"/>
                      </a:lnTo>
                      <a:lnTo>
                        <a:pt x="269" y="646"/>
                      </a:lnTo>
                      <a:lnTo>
                        <a:pt x="281" y="642"/>
                      </a:lnTo>
                      <a:lnTo>
                        <a:pt x="292" y="640"/>
                      </a:lnTo>
                      <a:lnTo>
                        <a:pt x="298" y="635"/>
                      </a:lnTo>
                      <a:lnTo>
                        <a:pt x="304" y="627"/>
                      </a:lnTo>
                      <a:lnTo>
                        <a:pt x="311" y="614"/>
                      </a:lnTo>
                      <a:lnTo>
                        <a:pt x="323" y="600"/>
                      </a:lnTo>
                      <a:lnTo>
                        <a:pt x="332" y="583"/>
                      </a:lnTo>
                      <a:lnTo>
                        <a:pt x="344" y="566"/>
                      </a:lnTo>
                      <a:lnTo>
                        <a:pt x="357" y="543"/>
                      </a:lnTo>
                      <a:lnTo>
                        <a:pt x="370" y="523"/>
                      </a:lnTo>
                      <a:lnTo>
                        <a:pt x="383" y="496"/>
                      </a:lnTo>
                      <a:lnTo>
                        <a:pt x="395" y="471"/>
                      </a:lnTo>
                      <a:lnTo>
                        <a:pt x="408" y="443"/>
                      </a:lnTo>
                      <a:lnTo>
                        <a:pt x="421" y="414"/>
                      </a:lnTo>
                      <a:lnTo>
                        <a:pt x="433" y="386"/>
                      </a:lnTo>
                      <a:lnTo>
                        <a:pt x="444" y="359"/>
                      </a:lnTo>
                      <a:lnTo>
                        <a:pt x="456" y="331"/>
                      </a:lnTo>
                      <a:lnTo>
                        <a:pt x="465" y="302"/>
                      </a:lnTo>
                      <a:lnTo>
                        <a:pt x="465" y="296"/>
                      </a:lnTo>
                      <a:lnTo>
                        <a:pt x="467" y="287"/>
                      </a:lnTo>
                      <a:lnTo>
                        <a:pt x="469" y="279"/>
                      </a:lnTo>
                      <a:lnTo>
                        <a:pt x="473" y="274"/>
                      </a:lnTo>
                      <a:lnTo>
                        <a:pt x="473" y="264"/>
                      </a:lnTo>
                      <a:lnTo>
                        <a:pt x="478" y="256"/>
                      </a:lnTo>
                      <a:lnTo>
                        <a:pt x="478" y="245"/>
                      </a:lnTo>
                      <a:lnTo>
                        <a:pt x="482" y="234"/>
                      </a:lnTo>
                      <a:lnTo>
                        <a:pt x="484" y="222"/>
                      </a:lnTo>
                      <a:lnTo>
                        <a:pt x="486" y="211"/>
                      </a:lnTo>
                      <a:lnTo>
                        <a:pt x="488" y="198"/>
                      </a:lnTo>
                      <a:lnTo>
                        <a:pt x="490" y="184"/>
                      </a:lnTo>
                      <a:lnTo>
                        <a:pt x="494" y="173"/>
                      </a:lnTo>
                      <a:lnTo>
                        <a:pt x="496" y="160"/>
                      </a:lnTo>
                      <a:lnTo>
                        <a:pt x="496" y="150"/>
                      </a:lnTo>
                      <a:lnTo>
                        <a:pt x="496" y="139"/>
                      </a:lnTo>
                      <a:lnTo>
                        <a:pt x="494" y="127"/>
                      </a:lnTo>
                      <a:lnTo>
                        <a:pt x="490" y="116"/>
                      </a:lnTo>
                      <a:lnTo>
                        <a:pt x="484" y="101"/>
                      </a:lnTo>
                      <a:lnTo>
                        <a:pt x="480" y="87"/>
                      </a:lnTo>
                      <a:lnTo>
                        <a:pt x="473" y="76"/>
                      </a:lnTo>
                      <a:lnTo>
                        <a:pt x="467" y="65"/>
                      </a:lnTo>
                      <a:lnTo>
                        <a:pt x="459" y="51"/>
                      </a:lnTo>
                      <a:lnTo>
                        <a:pt x="450" y="40"/>
                      </a:lnTo>
                      <a:lnTo>
                        <a:pt x="442" y="28"/>
                      </a:lnTo>
                      <a:lnTo>
                        <a:pt x="433" y="21"/>
                      </a:lnTo>
                      <a:lnTo>
                        <a:pt x="425" y="11"/>
                      </a:lnTo>
                      <a:lnTo>
                        <a:pt x="416" y="6"/>
                      </a:lnTo>
                      <a:lnTo>
                        <a:pt x="408" y="2"/>
                      </a:lnTo>
                      <a:lnTo>
                        <a:pt x="401" y="2"/>
                      </a:lnTo>
                      <a:lnTo>
                        <a:pt x="389" y="0"/>
                      </a:lnTo>
                      <a:lnTo>
                        <a:pt x="383" y="0"/>
                      </a:lnTo>
                      <a:lnTo>
                        <a:pt x="374" y="0"/>
                      </a:lnTo>
                      <a:lnTo>
                        <a:pt x="370" y="4"/>
                      </a:lnTo>
                      <a:lnTo>
                        <a:pt x="366" y="4"/>
                      </a:lnTo>
                      <a:lnTo>
                        <a:pt x="366" y="9"/>
                      </a:lnTo>
                      <a:lnTo>
                        <a:pt x="370" y="13"/>
                      </a:lnTo>
                      <a:lnTo>
                        <a:pt x="378" y="21"/>
                      </a:lnTo>
                      <a:lnTo>
                        <a:pt x="401" y="38"/>
                      </a:lnTo>
                      <a:lnTo>
                        <a:pt x="420" y="53"/>
                      </a:lnTo>
                      <a:lnTo>
                        <a:pt x="433" y="72"/>
                      </a:lnTo>
                      <a:lnTo>
                        <a:pt x="446" y="93"/>
                      </a:lnTo>
                      <a:lnTo>
                        <a:pt x="454" y="110"/>
                      </a:lnTo>
                      <a:lnTo>
                        <a:pt x="459" y="129"/>
                      </a:lnTo>
                      <a:lnTo>
                        <a:pt x="461" y="146"/>
                      </a:lnTo>
                      <a:lnTo>
                        <a:pt x="463" y="165"/>
                      </a:lnTo>
                      <a:lnTo>
                        <a:pt x="461" y="179"/>
                      </a:lnTo>
                      <a:lnTo>
                        <a:pt x="461" y="196"/>
                      </a:lnTo>
                      <a:lnTo>
                        <a:pt x="458" y="207"/>
                      </a:lnTo>
                      <a:lnTo>
                        <a:pt x="456" y="218"/>
                      </a:lnTo>
                      <a:lnTo>
                        <a:pt x="450" y="228"/>
                      </a:lnTo>
                      <a:lnTo>
                        <a:pt x="450" y="234"/>
                      </a:lnTo>
                      <a:lnTo>
                        <a:pt x="448" y="239"/>
                      </a:lnTo>
                      <a:lnTo>
                        <a:pt x="448" y="241"/>
                      </a:lnTo>
                      <a:lnTo>
                        <a:pt x="444" y="245"/>
                      </a:lnTo>
                      <a:lnTo>
                        <a:pt x="442" y="256"/>
                      </a:lnTo>
                      <a:lnTo>
                        <a:pt x="435" y="272"/>
                      </a:lnTo>
                      <a:lnTo>
                        <a:pt x="427" y="294"/>
                      </a:lnTo>
                      <a:lnTo>
                        <a:pt x="416" y="319"/>
                      </a:lnTo>
                      <a:lnTo>
                        <a:pt x="404" y="350"/>
                      </a:lnTo>
                      <a:lnTo>
                        <a:pt x="389" y="380"/>
                      </a:lnTo>
                      <a:lnTo>
                        <a:pt x="374" y="414"/>
                      </a:lnTo>
                      <a:lnTo>
                        <a:pt x="355" y="445"/>
                      </a:lnTo>
                      <a:lnTo>
                        <a:pt x="338" y="477"/>
                      </a:lnTo>
                      <a:lnTo>
                        <a:pt x="315" y="505"/>
                      </a:lnTo>
                      <a:lnTo>
                        <a:pt x="296" y="532"/>
                      </a:lnTo>
                      <a:lnTo>
                        <a:pt x="271" y="555"/>
                      </a:lnTo>
                      <a:lnTo>
                        <a:pt x="248" y="572"/>
                      </a:lnTo>
                      <a:lnTo>
                        <a:pt x="226" y="583"/>
                      </a:lnTo>
                      <a:lnTo>
                        <a:pt x="201" y="589"/>
                      </a:lnTo>
                      <a:lnTo>
                        <a:pt x="193" y="589"/>
                      </a:lnTo>
                      <a:lnTo>
                        <a:pt x="186" y="589"/>
                      </a:lnTo>
                      <a:lnTo>
                        <a:pt x="180" y="587"/>
                      </a:lnTo>
                      <a:lnTo>
                        <a:pt x="172" y="585"/>
                      </a:lnTo>
                      <a:lnTo>
                        <a:pt x="165" y="580"/>
                      </a:lnTo>
                      <a:lnTo>
                        <a:pt x="159" y="576"/>
                      </a:lnTo>
                      <a:lnTo>
                        <a:pt x="153" y="566"/>
                      </a:lnTo>
                      <a:lnTo>
                        <a:pt x="150" y="557"/>
                      </a:lnTo>
                      <a:lnTo>
                        <a:pt x="146" y="549"/>
                      </a:lnTo>
                      <a:lnTo>
                        <a:pt x="142" y="538"/>
                      </a:lnTo>
                      <a:lnTo>
                        <a:pt x="134" y="523"/>
                      </a:lnTo>
                      <a:lnTo>
                        <a:pt x="127" y="505"/>
                      </a:lnTo>
                      <a:lnTo>
                        <a:pt x="117" y="485"/>
                      </a:lnTo>
                      <a:lnTo>
                        <a:pt x="108" y="466"/>
                      </a:lnTo>
                      <a:lnTo>
                        <a:pt x="98" y="443"/>
                      </a:lnTo>
                      <a:lnTo>
                        <a:pt x="91" y="424"/>
                      </a:lnTo>
                      <a:lnTo>
                        <a:pt x="79" y="403"/>
                      </a:lnTo>
                      <a:lnTo>
                        <a:pt x="70" y="382"/>
                      </a:lnTo>
                      <a:lnTo>
                        <a:pt x="62" y="363"/>
                      </a:lnTo>
                      <a:lnTo>
                        <a:pt x="55" y="348"/>
                      </a:lnTo>
                      <a:lnTo>
                        <a:pt x="47" y="333"/>
                      </a:lnTo>
                      <a:lnTo>
                        <a:pt x="43" y="323"/>
                      </a:lnTo>
                      <a:lnTo>
                        <a:pt x="41" y="315"/>
                      </a:lnTo>
                      <a:lnTo>
                        <a:pt x="41" y="313"/>
                      </a:lnTo>
                      <a:lnTo>
                        <a:pt x="38" y="312"/>
                      </a:lnTo>
                      <a:lnTo>
                        <a:pt x="32" y="308"/>
                      </a:lnTo>
                      <a:lnTo>
                        <a:pt x="24" y="304"/>
                      </a:lnTo>
                      <a:lnTo>
                        <a:pt x="17" y="302"/>
                      </a:lnTo>
                      <a:lnTo>
                        <a:pt x="7" y="296"/>
                      </a:lnTo>
                      <a:lnTo>
                        <a:pt x="1" y="298"/>
                      </a:lnTo>
                      <a:lnTo>
                        <a:pt x="0" y="304"/>
                      </a:lnTo>
                      <a:lnTo>
                        <a:pt x="1" y="313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6" name="Freeform 56"/>
                <p:cNvSpPr>
                  <a:spLocks/>
                </p:cNvSpPr>
                <p:nvPr/>
              </p:nvSpPr>
              <p:spPr bwMode="auto">
                <a:xfrm>
                  <a:off x="4349" y="1999"/>
                  <a:ext cx="170" cy="669"/>
                </a:xfrm>
                <a:custGeom>
                  <a:avLst/>
                  <a:gdLst>
                    <a:gd name="T0" fmla="*/ 0 w 341"/>
                    <a:gd name="T1" fmla="*/ 0 h 1338"/>
                    <a:gd name="T2" fmla="*/ 0 w 341"/>
                    <a:gd name="T3" fmla="*/ 1 h 1338"/>
                    <a:gd name="T4" fmla="*/ 0 w 341"/>
                    <a:gd name="T5" fmla="*/ 1 h 1338"/>
                    <a:gd name="T6" fmla="*/ 0 w 341"/>
                    <a:gd name="T7" fmla="*/ 1 h 1338"/>
                    <a:gd name="T8" fmla="*/ 0 w 341"/>
                    <a:gd name="T9" fmla="*/ 1 h 1338"/>
                    <a:gd name="T10" fmla="*/ 0 w 341"/>
                    <a:gd name="T11" fmla="*/ 1 h 1338"/>
                    <a:gd name="T12" fmla="*/ 0 w 341"/>
                    <a:gd name="T13" fmla="*/ 1 h 1338"/>
                    <a:gd name="T14" fmla="*/ 0 w 341"/>
                    <a:gd name="T15" fmla="*/ 1 h 1338"/>
                    <a:gd name="T16" fmla="*/ 0 w 341"/>
                    <a:gd name="T17" fmla="*/ 1 h 1338"/>
                    <a:gd name="T18" fmla="*/ 0 w 341"/>
                    <a:gd name="T19" fmla="*/ 1 h 1338"/>
                    <a:gd name="T20" fmla="*/ 0 w 341"/>
                    <a:gd name="T21" fmla="*/ 1 h 1338"/>
                    <a:gd name="T22" fmla="*/ 0 w 341"/>
                    <a:gd name="T23" fmla="*/ 1 h 1338"/>
                    <a:gd name="T24" fmla="*/ 0 w 341"/>
                    <a:gd name="T25" fmla="*/ 1 h 1338"/>
                    <a:gd name="T26" fmla="*/ 0 w 341"/>
                    <a:gd name="T27" fmla="*/ 1 h 1338"/>
                    <a:gd name="T28" fmla="*/ 0 w 341"/>
                    <a:gd name="T29" fmla="*/ 1 h 1338"/>
                    <a:gd name="T30" fmla="*/ 0 w 341"/>
                    <a:gd name="T31" fmla="*/ 1 h 1338"/>
                    <a:gd name="T32" fmla="*/ 0 w 341"/>
                    <a:gd name="T33" fmla="*/ 1 h 1338"/>
                    <a:gd name="T34" fmla="*/ 0 w 341"/>
                    <a:gd name="T35" fmla="*/ 1 h 1338"/>
                    <a:gd name="T36" fmla="*/ 0 w 341"/>
                    <a:gd name="T37" fmla="*/ 1 h 1338"/>
                    <a:gd name="T38" fmla="*/ 0 w 341"/>
                    <a:gd name="T39" fmla="*/ 1 h 1338"/>
                    <a:gd name="T40" fmla="*/ 0 w 341"/>
                    <a:gd name="T41" fmla="*/ 1 h 1338"/>
                    <a:gd name="T42" fmla="*/ 0 w 341"/>
                    <a:gd name="T43" fmla="*/ 1 h 1338"/>
                    <a:gd name="T44" fmla="*/ 0 w 341"/>
                    <a:gd name="T45" fmla="*/ 1 h 1338"/>
                    <a:gd name="T46" fmla="*/ 0 w 341"/>
                    <a:gd name="T47" fmla="*/ 1 h 1338"/>
                    <a:gd name="T48" fmla="*/ 0 w 341"/>
                    <a:gd name="T49" fmla="*/ 1 h 1338"/>
                    <a:gd name="T50" fmla="*/ 0 w 341"/>
                    <a:gd name="T51" fmla="*/ 1 h 1338"/>
                    <a:gd name="T52" fmla="*/ 0 w 341"/>
                    <a:gd name="T53" fmla="*/ 1 h 1338"/>
                    <a:gd name="T54" fmla="*/ 0 w 341"/>
                    <a:gd name="T55" fmla="*/ 1 h 1338"/>
                    <a:gd name="T56" fmla="*/ 0 w 341"/>
                    <a:gd name="T57" fmla="*/ 1 h 1338"/>
                    <a:gd name="T58" fmla="*/ 0 w 341"/>
                    <a:gd name="T59" fmla="*/ 1 h 1338"/>
                    <a:gd name="T60" fmla="*/ 0 w 341"/>
                    <a:gd name="T61" fmla="*/ 1 h 1338"/>
                    <a:gd name="T62" fmla="*/ 0 w 341"/>
                    <a:gd name="T63" fmla="*/ 1 h 1338"/>
                    <a:gd name="T64" fmla="*/ 0 w 341"/>
                    <a:gd name="T65" fmla="*/ 1 h 1338"/>
                    <a:gd name="T66" fmla="*/ 0 w 341"/>
                    <a:gd name="T67" fmla="*/ 1 h 1338"/>
                    <a:gd name="T68" fmla="*/ 0 w 341"/>
                    <a:gd name="T69" fmla="*/ 1 h 1338"/>
                    <a:gd name="T70" fmla="*/ 0 w 341"/>
                    <a:gd name="T71" fmla="*/ 1 h 1338"/>
                    <a:gd name="T72" fmla="*/ 0 w 341"/>
                    <a:gd name="T73" fmla="*/ 1 h 1338"/>
                    <a:gd name="T74" fmla="*/ 0 w 341"/>
                    <a:gd name="T75" fmla="*/ 1 h 1338"/>
                    <a:gd name="T76" fmla="*/ 0 w 341"/>
                    <a:gd name="T77" fmla="*/ 1 h 1338"/>
                    <a:gd name="T78" fmla="*/ 0 w 341"/>
                    <a:gd name="T79" fmla="*/ 1 h 1338"/>
                    <a:gd name="T80" fmla="*/ 0 w 341"/>
                    <a:gd name="T81" fmla="*/ 1 h 1338"/>
                    <a:gd name="T82" fmla="*/ 0 w 341"/>
                    <a:gd name="T83" fmla="*/ 1 h 1338"/>
                    <a:gd name="T84" fmla="*/ 0 w 341"/>
                    <a:gd name="T85" fmla="*/ 1 h 1338"/>
                    <a:gd name="T86" fmla="*/ 0 w 341"/>
                    <a:gd name="T87" fmla="*/ 1 h 1338"/>
                    <a:gd name="T88" fmla="*/ 0 w 341"/>
                    <a:gd name="T89" fmla="*/ 1 h 1338"/>
                    <a:gd name="T90" fmla="*/ 0 w 341"/>
                    <a:gd name="T91" fmla="*/ 1 h 1338"/>
                    <a:gd name="T92" fmla="*/ 0 w 341"/>
                    <a:gd name="T93" fmla="*/ 1 h 1338"/>
                    <a:gd name="T94" fmla="*/ 0 w 341"/>
                    <a:gd name="T95" fmla="*/ 1 h 1338"/>
                    <a:gd name="T96" fmla="*/ 0 w 341"/>
                    <a:gd name="T97" fmla="*/ 0 h 1338"/>
                    <a:gd name="T98" fmla="*/ 0 w 341"/>
                    <a:gd name="T99" fmla="*/ 0 h 13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41"/>
                    <a:gd name="T151" fmla="*/ 0 h 1338"/>
                    <a:gd name="T152" fmla="*/ 341 w 341"/>
                    <a:gd name="T153" fmla="*/ 1338 h 133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41" h="1338">
                      <a:moveTo>
                        <a:pt x="80" y="0"/>
                      </a:moveTo>
                      <a:lnTo>
                        <a:pt x="92" y="13"/>
                      </a:lnTo>
                      <a:lnTo>
                        <a:pt x="113" y="42"/>
                      </a:lnTo>
                      <a:lnTo>
                        <a:pt x="141" y="82"/>
                      </a:lnTo>
                      <a:lnTo>
                        <a:pt x="175" y="137"/>
                      </a:lnTo>
                      <a:lnTo>
                        <a:pt x="211" y="199"/>
                      </a:lnTo>
                      <a:lnTo>
                        <a:pt x="247" y="274"/>
                      </a:lnTo>
                      <a:lnTo>
                        <a:pt x="282" y="355"/>
                      </a:lnTo>
                      <a:lnTo>
                        <a:pt x="310" y="447"/>
                      </a:lnTo>
                      <a:lnTo>
                        <a:pt x="329" y="543"/>
                      </a:lnTo>
                      <a:lnTo>
                        <a:pt x="341" y="648"/>
                      </a:lnTo>
                      <a:lnTo>
                        <a:pt x="337" y="756"/>
                      </a:lnTo>
                      <a:lnTo>
                        <a:pt x="318" y="868"/>
                      </a:lnTo>
                      <a:lnTo>
                        <a:pt x="280" y="983"/>
                      </a:lnTo>
                      <a:lnTo>
                        <a:pt x="221" y="1100"/>
                      </a:lnTo>
                      <a:lnTo>
                        <a:pt x="139" y="1218"/>
                      </a:lnTo>
                      <a:lnTo>
                        <a:pt x="33" y="1338"/>
                      </a:lnTo>
                      <a:lnTo>
                        <a:pt x="29" y="1338"/>
                      </a:lnTo>
                      <a:lnTo>
                        <a:pt x="25" y="1334"/>
                      </a:lnTo>
                      <a:lnTo>
                        <a:pt x="23" y="1327"/>
                      </a:lnTo>
                      <a:lnTo>
                        <a:pt x="21" y="1321"/>
                      </a:lnTo>
                      <a:lnTo>
                        <a:pt x="18" y="1309"/>
                      </a:lnTo>
                      <a:lnTo>
                        <a:pt x="16" y="1298"/>
                      </a:lnTo>
                      <a:lnTo>
                        <a:pt x="12" y="1283"/>
                      </a:lnTo>
                      <a:lnTo>
                        <a:pt x="12" y="1270"/>
                      </a:lnTo>
                      <a:lnTo>
                        <a:pt x="8" y="1254"/>
                      </a:lnTo>
                      <a:lnTo>
                        <a:pt x="6" y="1241"/>
                      </a:lnTo>
                      <a:lnTo>
                        <a:pt x="2" y="1228"/>
                      </a:lnTo>
                      <a:lnTo>
                        <a:pt x="2" y="1216"/>
                      </a:lnTo>
                      <a:lnTo>
                        <a:pt x="0" y="1207"/>
                      </a:lnTo>
                      <a:lnTo>
                        <a:pt x="0" y="1199"/>
                      </a:lnTo>
                      <a:lnTo>
                        <a:pt x="0" y="1194"/>
                      </a:lnTo>
                      <a:lnTo>
                        <a:pt x="6" y="1186"/>
                      </a:lnTo>
                      <a:lnTo>
                        <a:pt x="25" y="1171"/>
                      </a:lnTo>
                      <a:lnTo>
                        <a:pt x="54" y="1144"/>
                      </a:lnTo>
                      <a:lnTo>
                        <a:pt x="92" y="1110"/>
                      </a:lnTo>
                      <a:lnTo>
                        <a:pt x="130" y="1062"/>
                      </a:lnTo>
                      <a:lnTo>
                        <a:pt x="170" y="1007"/>
                      </a:lnTo>
                      <a:lnTo>
                        <a:pt x="209" y="943"/>
                      </a:lnTo>
                      <a:lnTo>
                        <a:pt x="246" y="872"/>
                      </a:lnTo>
                      <a:lnTo>
                        <a:pt x="272" y="791"/>
                      </a:lnTo>
                      <a:lnTo>
                        <a:pt x="291" y="701"/>
                      </a:lnTo>
                      <a:lnTo>
                        <a:pt x="297" y="604"/>
                      </a:lnTo>
                      <a:lnTo>
                        <a:pt x="289" y="504"/>
                      </a:lnTo>
                      <a:lnTo>
                        <a:pt x="261" y="391"/>
                      </a:lnTo>
                      <a:lnTo>
                        <a:pt x="215" y="275"/>
                      </a:lnTo>
                      <a:lnTo>
                        <a:pt x="141" y="152"/>
                      </a:lnTo>
                      <a:lnTo>
                        <a:pt x="46" y="25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7" name="Freeform 57"/>
                <p:cNvSpPr>
                  <a:spLocks/>
                </p:cNvSpPr>
                <p:nvPr/>
              </p:nvSpPr>
              <p:spPr bwMode="auto">
                <a:xfrm>
                  <a:off x="4313" y="2132"/>
                  <a:ext cx="85" cy="373"/>
                </a:xfrm>
                <a:custGeom>
                  <a:avLst/>
                  <a:gdLst>
                    <a:gd name="T0" fmla="*/ 0 w 171"/>
                    <a:gd name="T1" fmla="*/ 0 h 747"/>
                    <a:gd name="T2" fmla="*/ 0 w 171"/>
                    <a:gd name="T3" fmla="*/ 0 h 747"/>
                    <a:gd name="T4" fmla="*/ 0 w 171"/>
                    <a:gd name="T5" fmla="*/ 0 h 747"/>
                    <a:gd name="T6" fmla="*/ 0 w 171"/>
                    <a:gd name="T7" fmla="*/ 0 h 747"/>
                    <a:gd name="T8" fmla="*/ 0 w 171"/>
                    <a:gd name="T9" fmla="*/ 0 h 747"/>
                    <a:gd name="T10" fmla="*/ 0 w 171"/>
                    <a:gd name="T11" fmla="*/ 0 h 747"/>
                    <a:gd name="T12" fmla="*/ 0 w 171"/>
                    <a:gd name="T13" fmla="*/ 0 h 747"/>
                    <a:gd name="T14" fmla="*/ 0 w 171"/>
                    <a:gd name="T15" fmla="*/ 0 h 747"/>
                    <a:gd name="T16" fmla="*/ 0 w 171"/>
                    <a:gd name="T17" fmla="*/ 0 h 747"/>
                    <a:gd name="T18" fmla="*/ 0 w 171"/>
                    <a:gd name="T19" fmla="*/ 0 h 747"/>
                    <a:gd name="T20" fmla="*/ 0 w 171"/>
                    <a:gd name="T21" fmla="*/ 0 h 747"/>
                    <a:gd name="T22" fmla="*/ 0 w 171"/>
                    <a:gd name="T23" fmla="*/ 0 h 747"/>
                    <a:gd name="T24" fmla="*/ 0 w 171"/>
                    <a:gd name="T25" fmla="*/ 0 h 747"/>
                    <a:gd name="T26" fmla="*/ 0 w 171"/>
                    <a:gd name="T27" fmla="*/ 0 h 747"/>
                    <a:gd name="T28" fmla="*/ 0 w 171"/>
                    <a:gd name="T29" fmla="*/ 0 h 747"/>
                    <a:gd name="T30" fmla="*/ 0 w 171"/>
                    <a:gd name="T31" fmla="*/ 0 h 747"/>
                    <a:gd name="T32" fmla="*/ 0 w 171"/>
                    <a:gd name="T33" fmla="*/ 0 h 747"/>
                    <a:gd name="T34" fmla="*/ 0 w 171"/>
                    <a:gd name="T35" fmla="*/ 0 h 747"/>
                    <a:gd name="T36" fmla="*/ 0 w 171"/>
                    <a:gd name="T37" fmla="*/ 0 h 747"/>
                    <a:gd name="T38" fmla="*/ 0 w 171"/>
                    <a:gd name="T39" fmla="*/ 0 h 747"/>
                    <a:gd name="T40" fmla="*/ 0 w 171"/>
                    <a:gd name="T41" fmla="*/ 0 h 747"/>
                    <a:gd name="T42" fmla="*/ 0 w 171"/>
                    <a:gd name="T43" fmla="*/ 0 h 747"/>
                    <a:gd name="T44" fmla="*/ 0 w 171"/>
                    <a:gd name="T45" fmla="*/ 0 h 747"/>
                    <a:gd name="T46" fmla="*/ 0 w 171"/>
                    <a:gd name="T47" fmla="*/ 0 h 747"/>
                    <a:gd name="T48" fmla="*/ 0 w 171"/>
                    <a:gd name="T49" fmla="*/ 0 h 747"/>
                    <a:gd name="T50" fmla="*/ 0 w 171"/>
                    <a:gd name="T51" fmla="*/ 0 h 747"/>
                    <a:gd name="T52" fmla="*/ 0 w 171"/>
                    <a:gd name="T53" fmla="*/ 0 h 747"/>
                    <a:gd name="T54" fmla="*/ 0 w 171"/>
                    <a:gd name="T55" fmla="*/ 0 h 747"/>
                    <a:gd name="T56" fmla="*/ 0 w 171"/>
                    <a:gd name="T57" fmla="*/ 0 h 747"/>
                    <a:gd name="T58" fmla="*/ 0 w 171"/>
                    <a:gd name="T59" fmla="*/ 0 h 747"/>
                    <a:gd name="T60" fmla="*/ 0 w 171"/>
                    <a:gd name="T61" fmla="*/ 0 h 747"/>
                    <a:gd name="T62" fmla="*/ 0 w 171"/>
                    <a:gd name="T63" fmla="*/ 0 h 747"/>
                    <a:gd name="T64" fmla="*/ 0 w 171"/>
                    <a:gd name="T65" fmla="*/ 0 h 747"/>
                    <a:gd name="T66" fmla="*/ 0 w 171"/>
                    <a:gd name="T67" fmla="*/ 0 h 747"/>
                    <a:gd name="T68" fmla="*/ 0 w 171"/>
                    <a:gd name="T69" fmla="*/ 0 h 747"/>
                    <a:gd name="T70" fmla="*/ 0 w 171"/>
                    <a:gd name="T71" fmla="*/ 0 h 747"/>
                    <a:gd name="T72" fmla="*/ 0 w 171"/>
                    <a:gd name="T73" fmla="*/ 0 h 747"/>
                    <a:gd name="T74" fmla="*/ 0 w 171"/>
                    <a:gd name="T75" fmla="*/ 0 h 747"/>
                    <a:gd name="T76" fmla="*/ 0 w 171"/>
                    <a:gd name="T77" fmla="*/ 0 h 747"/>
                    <a:gd name="T78" fmla="*/ 0 w 171"/>
                    <a:gd name="T79" fmla="*/ 0 h 747"/>
                    <a:gd name="T80" fmla="*/ 0 w 171"/>
                    <a:gd name="T81" fmla="*/ 0 h 747"/>
                    <a:gd name="T82" fmla="*/ 0 w 171"/>
                    <a:gd name="T83" fmla="*/ 0 h 747"/>
                    <a:gd name="T84" fmla="*/ 0 w 171"/>
                    <a:gd name="T85" fmla="*/ 0 h 747"/>
                    <a:gd name="T86" fmla="*/ 0 w 171"/>
                    <a:gd name="T87" fmla="*/ 0 h 747"/>
                    <a:gd name="T88" fmla="*/ 0 w 171"/>
                    <a:gd name="T89" fmla="*/ 0 h 74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1"/>
                    <a:gd name="T136" fmla="*/ 0 h 747"/>
                    <a:gd name="T137" fmla="*/ 171 w 171"/>
                    <a:gd name="T138" fmla="*/ 747 h 74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1" h="747">
                      <a:moveTo>
                        <a:pt x="150" y="19"/>
                      </a:moveTo>
                      <a:lnTo>
                        <a:pt x="150" y="25"/>
                      </a:lnTo>
                      <a:lnTo>
                        <a:pt x="152" y="44"/>
                      </a:lnTo>
                      <a:lnTo>
                        <a:pt x="156" y="72"/>
                      </a:lnTo>
                      <a:lnTo>
                        <a:pt x="160" y="112"/>
                      </a:lnTo>
                      <a:lnTo>
                        <a:pt x="164" y="158"/>
                      </a:lnTo>
                      <a:lnTo>
                        <a:pt x="167" y="211"/>
                      </a:lnTo>
                      <a:lnTo>
                        <a:pt x="169" y="268"/>
                      </a:lnTo>
                      <a:lnTo>
                        <a:pt x="171" y="331"/>
                      </a:lnTo>
                      <a:lnTo>
                        <a:pt x="167" y="392"/>
                      </a:lnTo>
                      <a:lnTo>
                        <a:pt x="164" y="454"/>
                      </a:lnTo>
                      <a:lnTo>
                        <a:pt x="154" y="515"/>
                      </a:lnTo>
                      <a:lnTo>
                        <a:pt x="141" y="576"/>
                      </a:lnTo>
                      <a:lnTo>
                        <a:pt x="122" y="629"/>
                      </a:lnTo>
                      <a:lnTo>
                        <a:pt x="99" y="677"/>
                      </a:lnTo>
                      <a:lnTo>
                        <a:pt x="69" y="717"/>
                      </a:lnTo>
                      <a:lnTo>
                        <a:pt x="34" y="747"/>
                      </a:lnTo>
                      <a:lnTo>
                        <a:pt x="0" y="662"/>
                      </a:lnTo>
                      <a:lnTo>
                        <a:pt x="2" y="658"/>
                      </a:lnTo>
                      <a:lnTo>
                        <a:pt x="10" y="646"/>
                      </a:lnTo>
                      <a:lnTo>
                        <a:pt x="19" y="629"/>
                      </a:lnTo>
                      <a:lnTo>
                        <a:pt x="34" y="604"/>
                      </a:lnTo>
                      <a:lnTo>
                        <a:pt x="48" y="572"/>
                      </a:lnTo>
                      <a:lnTo>
                        <a:pt x="63" y="538"/>
                      </a:lnTo>
                      <a:lnTo>
                        <a:pt x="80" y="500"/>
                      </a:lnTo>
                      <a:lnTo>
                        <a:pt x="97" y="458"/>
                      </a:lnTo>
                      <a:lnTo>
                        <a:pt x="110" y="411"/>
                      </a:lnTo>
                      <a:lnTo>
                        <a:pt x="124" y="361"/>
                      </a:lnTo>
                      <a:lnTo>
                        <a:pt x="133" y="308"/>
                      </a:lnTo>
                      <a:lnTo>
                        <a:pt x="141" y="257"/>
                      </a:lnTo>
                      <a:lnTo>
                        <a:pt x="141" y="203"/>
                      </a:lnTo>
                      <a:lnTo>
                        <a:pt x="137" y="150"/>
                      </a:lnTo>
                      <a:lnTo>
                        <a:pt x="128" y="93"/>
                      </a:lnTo>
                      <a:lnTo>
                        <a:pt x="110" y="42"/>
                      </a:lnTo>
                      <a:lnTo>
                        <a:pt x="110" y="38"/>
                      </a:lnTo>
                      <a:lnTo>
                        <a:pt x="114" y="32"/>
                      </a:lnTo>
                      <a:lnTo>
                        <a:pt x="118" y="21"/>
                      </a:lnTo>
                      <a:lnTo>
                        <a:pt x="126" y="11"/>
                      </a:lnTo>
                      <a:lnTo>
                        <a:pt x="133" y="4"/>
                      </a:lnTo>
                      <a:lnTo>
                        <a:pt x="141" y="0"/>
                      </a:lnTo>
                      <a:lnTo>
                        <a:pt x="145" y="4"/>
                      </a:lnTo>
                      <a:lnTo>
                        <a:pt x="147" y="10"/>
                      </a:lnTo>
                      <a:lnTo>
                        <a:pt x="150" y="19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8" name="Freeform 58"/>
                <p:cNvSpPr>
                  <a:spLocks/>
                </p:cNvSpPr>
                <p:nvPr/>
              </p:nvSpPr>
              <p:spPr bwMode="auto">
                <a:xfrm>
                  <a:off x="4275" y="2451"/>
                  <a:ext cx="52" cy="454"/>
                </a:xfrm>
                <a:custGeom>
                  <a:avLst/>
                  <a:gdLst>
                    <a:gd name="T0" fmla="*/ 0 w 105"/>
                    <a:gd name="T1" fmla="*/ 1 h 908"/>
                    <a:gd name="T2" fmla="*/ 0 w 105"/>
                    <a:gd name="T3" fmla="*/ 1 h 908"/>
                    <a:gd name="T4" fmla="*/ 0 w 105"/>
                    <a:gd name="T5" fmla="*/ 1 h 908"/>
                    <a:gd name="T6" fmla="*/ 0 w 105"/>
                    <a:gd name="T7" fmla="*/ 1 h 908"/>
                    <a:gd name="T8" fmla="*/ 0 w 105"/>
                    <a:gd name="T9" fmla="*/ 1 h 908"/>
                    <a:gd name="T10" fmla="*/ 0 w 105"/>
                    <a:gd name="T11" fmla="*/ 1 h 908"/>
                    <a:gd name="T12" fmla="*/ 0 w 105"/>
                    <a:gd name="T13" fmla="*/ 1 h 908"/>
                    <a:gd name="T14" fmla="*/ 0 w 105"/>
                    <a:gd name="T15" fmla="*/ 1 h 908"/>
                    <a:gd name="T16" fmla="*/ 0 w 105"/>
                    <a:gd name="T17" fmla="*/ 1 h 908"/>
                    <a:gd name="T18" fmla="*/ 0 w 105"/>
                    <a:gd name="T19" fmla="*/ 1 h 908"/>
                    <a:gd name="T20" fmla="*/ 0 w 105"/>
                    <a:gd name="T21" fmla="*/ 1 h 908"/>
                    <a:gd name="T22" fmla="*/ 0 w 105"/>
                    <a:gd name="T23" fmla="*/ 1 h 908"/>
                    <a:gd name="T24" fmla="*/ 0 w 105"/>
                    <a:gd name="T25" fmla="*/ 1 h 908"/>
                    <a:gd name="T26" fmla="*/ 0 w 105"/>
                    <a:gd name="T27" fmla="*/ 1 h 908"/>
                    <a:gd name="T28" fmla="*/ 0 w 105"/>
                    <a:gd name="T29" fmla="*/ 1 h 908"/>
                    <a:gd name="T30" fmla="*/ 0 w 105"/>
                    <a:gd name="T31" fmla="*/ 1 h 908"/>
                    <a:gd name="T32" fmla="*/ 0 w 105"/>
                    <a:gd name="T33" fmla="*/ 1 h 908"/>
                    <a:gd name="T34" fmla="*/ 0 w 105"/>
                    <a:gd name="T35" fmla="*/ 1 h 908"/>
                    <a:gd name="T36" fmla="*/ 0 w 105"/>
                    <a:gd name="T37" fmla="*/ 1 h 908"/>
                    <a:gd name="T38" fmla="*/ 0 w 105"/>
                    <a:gd name="T39" fmla="*/ 1 h 908"/>
                    <a:gd name="T40" fmla="*/ 0 w 105"/>
                    <a:gd name="T41" fmla="*/ 1 h 908"/>
                    <a:gd name="T42" fmla="*/ 0 w 105"/>
                    <a:gd name="T43" fmla="*/ 1 h 908"/>
                    <a:gd name="T44" fmla="*/ 0 w 105"/>
                    <a:gd name="T45" fmla="*/ 1 h 908"/>
                    <a:gd name="T46" fmla="*/ 0 w 105"/>
                    <a:gd name="T47" fmla="*/ 1 h 908"/>
                    <a:gd name="T48" fmla="*/ 0 w 105"/>
                    <a:gd name="T49" fmla="*/ 1 h 908"/>
                    <a:gd name="T50" fmla="*/ 0 w 105"/>
                    <a:gd name="T51" fmla="*/ 1 h 908"/>
                    <a:gd name="T52" fmla="*/ 0 w 105"/>
                    <a:gd name="T53" fmla="*/ 1 h 908"/>
                    <a:gd name="T54" fmla="*/ 0 w 105"/>
                    <a:gd name="T55" fmla="*/ 1 h 908"/>
                    <a:gd name="T56" fmla="*/ 0 w 105"/>
                    <a:gd name="T57" fmla="*/ 1 h 908"/>
                    <a:gd name="T58" fmla="*/ 0 w 105"/>
                    <a:gd name="T59" fmla="*/ 1 h 908"/>
                    <a:gd name="T60" fmla="*/ 0 w 105"/>
                    <a:gd name="T61" fmla="*/ 1 h 908"/>
                    <a:gd name="T62" fmla="*/ 0 w 105"/>
                    <a:gd name="T63" fmla="*/ 1 h 908"/>
                    <a:gd name="T64" fmla="*/ 0 w 105"/>
                    <a:gd name="T65" fmla="*/ 1 h 908"/>
                    <a:gd name="T66" fmla="*/ 0 w 105"/>
                    <a:gd name="T67" fmla="*/ 1 h 908"/>
                    <a:gd name="T68" fmla="*/ 0 w 105"/>
                    <a:gd name="T69" fmla="*/ 1 h 908"/>
                    <a:gd name="T70" fmla="*/ 0 w 105"/>
                    <a:gd name="T71" fmla="*/ 1 h 908"/>
                    <a:gd name="T72" fmla="*/ 0 w 105"/>
                    <a:gd name="T73" fmla="*/ 1 h 908"/>
                    <a:gd name="T74" fmla="*/ 0 w 105"/>
                    <a:gd name="T75" fmla="*/ 1 h 908"/>
                    <a:gd name="T76" fmla="*/ 0 w 105"/>
                    <a:gd name="T77" fmla="*/ 1 h 908"/>
                    <a:gd name="T78" fmla="*/ 0 w 105"/>
                    <a:gd name="T79" fmla="*/ 1 h 908"/>
                    <a:gd name="T80" fmla="*/ 0 w 105"/>
                    <a:gd name="T81" fmla="*/ 1 h 908"/>
                    <a:gd name="T82" fmla="*/ 0 w 105"/>
                    <a:gd name="T83" fmla="*/ 1 h 908"/>
                    <a:gd name="T84" fmla="*/ 0 w 105"/>
                    <a:gd name="T85" fmla="*/ 1 h 908"/>
                    <a:gd name="T86" fmla="*/ 0 w 105"/>
                    <a:gd name="T87" fmla="*/ 1 h 908"/>
                    <a:gd name="T88" fmla="*/ 0 w 105"/>
                    <a:gd name="T89" fmla="*/ 1 h 908"/>
                    <a:gd name="T90" fmla="*/ 0 w 105"/>
                    <a:gd name="T91" fmla="*/ 1 h 908"/>
                    <a:gd name="T92" fmla="*/ 0 w 105"/>
                    <a:gd name="T93" fmla="*/ 0 h 908"/>
                    <a:gd name="T94" fmla="*/ 0 w 105"/>
                    <a:gd name="T95" fmla="*/ 0 h 908"/>
                    <a:gd name="T96" fmla="*/ 0 w 105"/>
                    <a:gd name="T97" fmla="*/ 1 h 908"/>
                    <a:gd name="T98" fmla="*/ 0 w 105"/>
                    <a:gd name="T99" fmla="*/ 1 h 908"/>
                    <a:gd name="T100" fmla="*/ 0 w 105"/>
                    <a:gd name="T101" fmla="*/ 1 h 908"/>
                    <a:gd name="T102" fmla="*/ 0 w 105"/>
                    <a:gd name="T103" fmla="*/ 1 h 90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05"/>
                    <a:gd name="T157" fmla="*/ 0 h 908"/>
                    <a:gd name="T158" fmla="*/ 105 w 105"/>
                    <a:gd name="T159" fmla="*/ 908 h 90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05" h="908">
                      <a:moveTo>
                        <a:pt x="23" y="21"/>
                      </a:moveTo>
                      <a:lnTo>
                        <a:pt x="23" y="23"/>
                      </a:lnTo>
                      <a:lnTo>
                        <a:pt x="29" y="34"/>
                      </a:lnTo>
                      <a:lnTo>
                        <a:pt x="36" y="53"/>
                      </a:lnTo>
                      <a:lnTo>
                        <a:pt x="46" y="80"/>
                      </a:lnTo>
                      <a:lnTo>
                        <a:pt x="55" y="112"/>
                      </a:lnTo>
                      <a:lnTo>
                        <a:pt x="67" y="152"/>
                      </a:lnTo>
                      <a:lnTo>
                        <a:pt x="76" y="197"/>
                      </a:lnTo>
                      <a:lnTo>
                        <a:pt x="88" y="251"/>
                      </a:lnTo>
                      <a:lnTo>
                        <a:pt x="95" y="308"/>
                      </a:lnTo>
                      <a:lnTo>
                        <a:pt x="101" y="372"/>
                      </a:lnTo>
                      <a:lnTo>
                        <a:pt x="105" y="441"/>
                      </a:lnTo>
                      <a:lnTo>
                        <a:pt x="105" y="519"/>
                      </a:lnTo>
                      <a:lnTo>
                        <a:pt x="97" y="598"/>
                      </a:lnTo>
                      <a:lnTo>
                        <a:pt x="88" y="684"/>
                      </a:lnTo>
                      <a:lnTo>
                        <a:pt x="70" y="775"/>
                      </a:lnTo>
                      <a:lnTo>
                        <a:pt x="50" y="872"/>
                      </a:lnTo>
                      <a:lnTo>
                        <a:pt x="48" y="874"/>
                      </a:lnTo>
                      <a:lnTo>
                        <a:pt x="44" y="880"/>
                      </a:lnTo>
                      <a:lnTo>
                        <a:pt x="38" y="889"/>
                      </a:lnTo>
                      <a:lnTo>
                        <a:pt x="32" y="897"/>
                      </a:lnTo>
                      <a:lnTo>
                        <a:pt x="25" y="904"/>
                      </a:lnTo>
                      <a:lnTo>
                        <a:pt x="21" y="908"/>
                      </a:lnTo>
                      <a:lnTo>
                        <a:pt x="15" y="904"/>
                      </a:lnTo>
                      <a:lnTo>
                        <a:pt x="17" y="897"/>
                      </a:lnTo>
                      <a:lnTo>
                        <a:pt x="17" y="884"/>
                      </a:lnTo>
                      <a:lnTo>
                        <a:pt x="21" y="863"/>
                      </a:lnTo>
                      <a:lnTo>
                        <a:pt x="27" y="834"/>
                      </a:lnTo>
                      <a:lnTo>
                        <a:pt x="32" y="800"/>
                      </a:lnTo>
                      <a:lnTo>
                        <a:pt x="38" y="756"/>
                      </a:lnTo>
                      <a:lnTo>
                        <a:pt x="44" y="711"/>
                      </a:lnTo>
                      <a:lnTo>
                        <a:pt x="50" y="655"/>
                      </a:lnTo>
                      <a:lnTo>
                        <a:pt x="55" y="598"/>
                      </a:lnTo>
                      <a:lnTo>
                        <a:pt x="59" y="536"/>
                      </a:lnTo>
                      <a:lnTo>
                        <a:pt x="59" y="471"/>
                      </a:lnTo>
                      <a:lnTo>
                        <a:pt x="59" y="403"/>
                      </a:lnTo>
                      <a:lnTo>
                        <a:pt x="55" y="332"/>
                      </a:lnTo>
                      <a:lnTo>
                        <a:pt x="48" y="260"/>
                      </a:lnTo>
                      <a:lnTo>
                        <a:pt x="38" y="190"/>
                      </a:lnTo>
                      <a:lnTo>
                        <a:pt x="21" y="118"/>
                      </a:lnTo>
                      <a:lnTo>
                        <a:pt x="2" y="47"/>
                      </a:lnTo>
                      <a:lnTo>
                        <a:pt x="0" y="43"/>
                      </a:lnTo>
                      <a:lnTo>
                        <a:pt x="0" y="34"/>
                      </a:lnTo>
                      <a:lnTo>
                        <a:pt x="0" y="23"/>
                      </a:lnTo>
                      <a:lnTo>
                        <a:pt x="2" y="13"/>
                      </a:lnTo>
                      <a:lnTo>
                        <a:pt x="2" y="4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5"/>
                      </a:lnTo>
                      <a:lnTo>
                        <a:pt x="17" y="11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9" name="Freeform 59"/>
                <p:cNvSpPr>
                  <a:spLocks/>
                </p:cNvSpPr>
                <p:nvPr/>
              </p:nvSpPr>
              <p:spPr bwMode="auto">
                <a:xfrm>
                  <a:off x="4604" y="2346"/>
                  <a:ext cx="183" cy="697"/>
                </a:xfrm>
                <a:custGeom>
                  <a:avLst/>
                  <a:gdLst>
                    <a:gd name="T0" fmla="*/ 1 w 365"/>
                    <a:gd name="T1" fmla="*/ 1 h 1393"/>
                    <a:gd name="T2" fmla="*/ 1 w 365"/>
                    <a:gd name="T3" fmla="*/ 1 h 1393"/>
                    <a:gd name="T4" fmla="*/ 1 w 365"/>
                    <a:gd name="T5" fmla="*/ 1 h 1393"/>
                    <a:gd name="T6" fmla="*/ 1 w 365"/>
                    <a:gd name="T7" fmla="*/ 1 h 1393"/>
                    <a:gd name="T8" fmla="*/ 1 w 365"/>
                    <a:gd name="T9" fmla="*/ 1 h 1393"/>
                    <a:gd name="T10" fmla="*/ 1 w 365"/>
                    <a:gd name="T11" fmla="*/ 1 h 1393"/>
                    <a:gd name="T12" fmla="*/ 1 w 365"/>
                    <a:gd name="T13" fmla="*/ 1 h 1393"/>
                    <a:gd name="T14" fmla="*/ 1 w 365"/>
                    <a:gd name="T15" fmla="*/ 1 h 1393"/>
                    <a:gd name="T16" fmla="*/ 1 w 365"/>
                    <a:gd name="T17" fmla="*/ 1 h 1393"/>
                    <a:gd name="T18" fmla="*/ 1 w 365"/>
                    <a:gd name="T19" fmla="*/ 1 h 1393"/>
                    <a:gd name="T20" fmla="*/ 1 w 365"/>
                    <a:gd name="T21" fmla="*/ 1 h 1393"/>
                    <a:gd name="T22" fmla="*/ 1 w 365"/>
                    <a:gd name="T23" fmla="*/ 1 h 1393"/>
                    <a:gd name="T24" fmla="*/ 1 w 365"/>
                    <a:gd name="T25" fmla="*/ 1 h 1393"/>
                    <a:gd name="T26" fmla="*/ 1 w 365"/>
                    <a:gd name="T27" fmla="*/ 1 h 1393"/>
                    <a:gd name="T28" fmla="*/ 1 w 365"/>
                    <a:gd name="T29" fmla="*/ 1 h 1393"/>
                    <a:gd name="T30" fmla="*/ 1 w 365"/>
                    <a:gd name="T31" fmla="*/ 1 h 1393"/>
                    <a:gd name="T32" fmla="*/ 0 w 365"/>
                    <a:gd name="T33" fmla="*/ 1 h 1393"/>
                    <a:gd name="T34" fmla="*/ 1 w 365"/>
                    <a:gd name="T35" fmla="*/ 1 h 1393"/>
                    <a:gd name="T36" fmla="*/ 1 w 365"/>
                    <a:gd name="T37" fmla="*/ 1 h 1393"/>
                    <a:gd name="T38" fmla="*/ 1 w 365"/>
                    <a:gd name="T39" fmla="*/ 1 h 1393"/>
                    <a:gd name="T40" fmla="*/ 1 w 365"/>
                    <a:gd name="T41" fmla="*/ 1 h 1393"/>
                    <a:gd name="T42" fmla="*/ 1 w 365"/>
                    <a:gd name="T43" fmla="*/ 1 h 1393"/>
                    <a:gd name="T44" fmla="*/ 1 w 365"/>
                    <a:gd name="T45" fmla="*/ 1 h 1393"/>
                    <a:gd name="T46" fmla="*/ 1 w 365"/>
                    <a:gd name="T47" fmla="*/ 1 h 1393"/>
                    <a:gd name="T48" fmla="*/ 1 w 365"/>
                    <a:gd name="T49" fmla="*/ 1 h 1393"/>
                    <a:gd name="T50" fmla="*/ 1 w 365"/>
                    <a:gd name="T51" fmla="*/ 1 h 1393"/>
                    <a:gd name="T52" fmla="*/ 1 w 365"/>
                    <a:gd name="T53" fmla="*/ 1 h 1393"/>
                    <a:gd name="T54" fmla="*/ 1 w 365"/>
                    <a:gd name="T55" fmla="*/ 1 h 1393"/>
                    <a:gd name="T56" fmla="*/ 1 w 365"/>
                    <a:gd name="T57" fmla="*/ 1 h 1393"/>
                    <a:gd name="T58" fmla="*/ 1 w 365"/>
                    <a:gd name="T59" fmla="*/ 1 h 1393"/>
                    <a:gd name="T60" fmla="*/ 1 w 365"/>
                    <a:gd name="T61" fmla="*/ 1 h 1393"/>
                    <a:gd name="T62" fmla="*/ 1 w 365"/>
                    <a:gd name="T63" fmla="*/ 1 h 1393"/>
                    <a:gd name="T64" fmla="*/ 1 w 365"/>
                    <a:gd name="T65" fmla="*/ 1 h 1393"/>
                    <a:gd name="T66" fmla="*/ 1 w 365"/>
                    <a:gd name="T67" fmla="*/ 0 h 1393"/>
                    <a:gd name="T68" fmla="*/ 1 w 365"/>
                    <a:gd name="T69" fmla="*/ 1 h 1393"/>
                    <a:gd name="T70" fmla="*/ 1 w 365"/>
                    <a:gd name="T71" fmla="*/ 1 h 139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65"/>
                    <a:gd name="T109" fmla="*/ 0 h 1393"/>
                    <a:gd name="T110" fmla="*/ 365 w 365"/>
                    <a:gd name="T111" fmla="*/ 1393 h 139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65" h="1393">
                      <a:moveTo>
                        <a:pt x="74" y="62"/>
                      </a:moveTo>
                      <a:lnTo>
                        <a:pt x="76" y="68"/>
                      </a:lnTo>
                      <a:lnTo>
                        <a:pt x="83" y="85"/>
                      </a:lnTo>
                      <a:lnTo>
                        <a:pt x="97" y="117"/>
                      </a:lnTo>
                      <a:lnTo>
                        <a:pt x="114" y="161"/>
                      </a:lnTo>
                      <a:lnTo>
                        <a:pt x="129" y="214"/>
                      </a:lnTo>
                      <a:lnTo>
                        <a:pt x="146" y="279"/>
                      </a:lnTo>
                      <a:lnTo>
                        <a:pt x="161" y="353"/>
                      </a:lnTo>
                      <a:lnTo>
                        <a:pt x="176" y="439"/>
                      </a:lnTo>
                      <a:lnTo>
                        <a:pt x="184" y="530"/>
                      </a:lnTo>
                      <a:lnTo>
                        <a:pt x="186" y="631"/>
                      </a:lnTo>
                      <a:lnTo>
                        <a:pt x="182" y="739"/>
                      </a:lnTo>
                      <a:lnTo>
                        <a:pt x="169" y="855"/>
                      </a:lnTo>
                      <a:lnTo>
                        <a:pt x="146" y="977"/>
                      </a:lnTo>
                      <a:lnTo>
                        <a:pt x="110" y="1106"/>
                      </a:lnTo>
                      <a:lnTo>
                        <a:pt x="60" y="1239"/>
                      </a:lnTo>
                      <a:lnTo>
                        <a:pt x="0" y="1378"/>
                      </a:lnTo>
                      <a:lnTo>
                        <a:pt x="131" y="1393"/>
                      </a:lnTo>
                      <a:lnTo>
                        <a:pt x="135" y="1383"/>
                      </a:lnTo>
                      <a:lnTo>
                        <a:pt x="152" y="1359"/>
                      </a:lnTo>
                      <a:lnTo>
                        <a:pt x="173" y="1317"/>
                      </a:lnTo>
                      <a:lnTo>
                        <a:pt x="201" y="1264"/>
                      </a:lnTo>
                      <a:lnTo>
                        <a:pt x="233" y="1197"/>
                      </a:lnTo>
                      <a:lnTo>
                        <a:pt x="266" y="1119"/>
                      </a:lnTo>
                      <a:lnTo>
                        <a:pt x="296" y="1032"/>
                      </a:lnTo>
                      <a:lnTo>
                        <a:pt x="325" y="937"/>
                      </a:lnTo>
                      <a:lnTo>
                        <a:pt x="346" y="830"/>
                      </a:lnTo>
                      <a:lnTo>
                        <a:pt x="359" y="720"/>
                      </a:lnTo>
                      <a:lnTo>
                        <a:pt x="365" y="604"/>
                      </a:lnTo>
                      <a:lnTo>
                        <a:pt x="355" y="486"/>
                      </a:lnTo>
                      <a:lnTo>
                        <a:pt x="330" y="365"/>
                      </a:lnTo>
                      <a:lnTo>
                        <a:pt x="290" y="243"/>
                      </a:lnTo>
                      <a:lnTo>
                        <a:pt x="230" y="119"/>
                      </a:lnTo>
                      <a:lnTo>
                        <a:pt x="150" y="0"/>
                      </a:lnTo>
                      <a:lnTo>
                        <a:pt x="74" y="62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0" name="Freeform 60"/>
                <p:cNvSpPr>
                  <a:spLocks/>
                </p:cNvSpPr>
                <p:nvPr/>
              </p:nvSpPr>
              <p:spPr bwMode="auto">
                <a:xfrm>
                  <a:off x="4528" y="2631"/>
                  <a:ext cx="61" cy="439"/>
                </a:xfrm>
                <a:custGeom>
                  <a:avLst/>
                  <a:gdLst>
                    <a:gd name="T0" fmla="*/ 1 w 121"/>
                    <a:gd name="T1" fmla="*/ 1 h 878"/>
                    <a:gd name="T2" fmla="*/ 1 w 121"/>
                    <a:gd name="T3" fmla="*/ 1 h 878"/>
                    <a:gd name="T4" fmla="*/ 1 w 121"/>
                    <a:gd name="T5" fmla="*/ 1 h 878"/>
                    <a:gd name="T6" fmla="*/ 1 w 121"/>
                    <a:gd name="T7" fmla="*/ 1 h 878"/>
                    <a:gd name="T8" fmla="*/ 1 w 121"/>
                    <a:gd name="T9" fmla="*/ 1 h 878"/>
                    <a:gd name="T10" fmla="*/ 1 w 121"/>
                    <a:gd name="T11" fmla="*/ 1 h 878"/>
                    <a:gd name="T12" fmla="*/ 1 w 121"/>
                    <a:gd name="T13" fmla="*/ 1 h 878"/>
                    <a:gd name="T14" fmla="*/ 1 w 121"/>
                    <a:gd name="T15" fmla="*/ 1 h 878"/>
                    <a:gd name="T16" fmla="*/ 1 w 121"/>
                    <a:gd name="T17" fmla="*/ 1 h 878"/>
                    <a:gd name="T18" fmla="*/ 1 w 121"/>
                    <a:gd name="T19" fmla="*/ 1 h 878"/>
                    <a:gd name="T20" fmla="*/ 1 w 121"/>
                    <a:gd name="T21" fmla="*/ 1 h 878"/>
                    <a:gd name="T22" fmla="*/ 1 w 121"/>
                    <a:gd name="T23" fmla="*/ 1 h 878"/>
                    <a:gd name="T24" fmla="*/ 1 w 121"/>
                    <a:gd name="T25" fmla="*/ 1 h 878"/>
                    <a:gd name="T26" fmla="*/ 1 w 121"/>
                    <a:gd name="T27" fmla="*/ 1 h 878"/>
                    <a:gd name="T28" fmla="*/ 1 w 121"/>
                    <a:gd name="T29" fmla="*/ 1 h 878"/>
                    <a:gd name="T30" fmla="*/ 1 w 121"/>
                    <a:gd name="T31" fmla="*/ 1 h 878"/>
                    <a:gd name="T32" fmla="*/ 1 w 121"/>
                    <a:gd name="T33" fmla="*/ 1 h 878"/>
                    <a:gd name="T34" fmla="*/ 1 w 121"/>
                    <a:gd name="T35" fmla="*/ 1 h 878"/>
                    <a:gd name="T36" fmla="*/ 1 w 121"/>
                    <a:gd name="T37" fmla="*/ 1 h 878"/>
                    <a:gd name="T38" fmla="*/ 1 w 121"/>
                    <a:gd name="T39" fmla="*/ 1 h 878"/>
                    <a:gd name="T40" fmla="*/ 1 w 121"/>
                    <a:gd name="T41" fmla="*/ 1 h 878"/>
                    <a:gd name="T42" fmla="*/ 1 w 121"/>
                    <a:gd name="T43" fmla="*/ 1 h 878"/>
                    <a:gd name="T44" fmla="*/ 1 w 121"/>
                    <a:gd name="T45" fmla="*/ 1 h 878"/>
                    <a:gd name="T46" fmla="*/ 1 w 121"/>
                    <a:gd name="T47" fmla="*/ 1 h 878"/>
                    <a:gd name="T48" fmla="*/ 1 w 121"/>
                    <a:gd name="T49" fmla="*/ 1 h 878"/>
                    <a:gd name="T50" fmla="*/ 1 w 121"/>
                    <a:gd name="T51" fmla="*/ 1 h 878"/>
                    <a:gd name="T52" fmla="*/ 1 w 121"/>
                    <a:gd name="T53" fmla="*/ 0 h 878"/>
                    <a:gd name="T54" fmla="*/ 1 w 121"/>
                    <a:gd name="T55" fmla="*/ 0 h 878"/>
                    <a:gd name="T56" fmla="*/ 1 w 121"/>
                    <a:gd name="T57" fmla="*/ 1 h 878"/>
                    <a:gd name="T58" fmla="*/ 1 w 121"/>
                    <a:gd name="T59" fmla="*/ 1 h 878"/>
                    <a:gd name="T60" fmla="*/ 1 w 121"/>
                    <a:gd name="T61" fmla="*/ 1 h 878"/>
                    <a:gd name="T62" fmla="*/ 1 w 121"/>
                    <a:gd name="T63" fmla="*/ 1 h 878"/>
                    <a:gd name="T64" fmla="*/ 1 w 121"/>
                    <a:gd name="T65" fmla="*/ 1 h 878"/>
                    <a:gd name="T66" fmla="*/ 1 w 121"/>
                    <a:gd name="T67" fmla="*/ 1 h 878"/>
                    <a:gd name="T68" fmla="*/ 1 w 121"/>
                    <a:gd name="T69" fmla="*/ 1 h 878"/>
                    <a:gd name="T70" fmla="*/ 1 w 121"/>
                    <a:gd name="T71" fmla="*/ 1 h 878"/>
                    <a:gd name="T72" fmla="*/ 1 w 121"/>
                    <a:gd name="T73" fmla="*/ 1 h 878"/>
                    <a:gd name="T74" fmla="*/ 0 w 121"/>
                    <a:gd name="T75" fmla="*/ 1 h 878"/>
                    <a:gd name="T76" fmla="*/ 1 w 121"/>
                    <a:gd name="T77" fmla="*/ 1 h 878"/>
                    <a:gd name="T78" fmla="*/ 1 w 121"/>
                    <a:gd name="T79" fmla="*/ 1 h 878"/>
                    <a:gd name="T80" fmla="*/ 1 w 121"/>
                    <a:gd name="T81" fmla="*/ 1 h 878"/>
                    <a:gd name="T82" fmla="*/ 1 w 121"/>
                    <a:gd name="T83" fmla="*/ 1 h 878"/>
                    <a:gd name="T84" fmla="*/ 1 w 121"/>
                    <a:gd name="T85" fmla="*/ 1 h 878"/>
                    <a:gd name="T86" fmla="*/ 1 w 121"/>
                    <a:gd name="T87" fmla="*/ 1 h 878"/>
                    <a:gd name="T88" fmla="*/ 1 w 121"/>
                    <a:gd name="T89" fmla="*/ 1 h 878"/>
                    <a:gd name="T90" fmla="*/ 1 w 121"/>
                    <a:gd name="T91" fmla="*/ 1 h 878"/>
                    <a:gd name="T92" fmla="*/ 1 w 121"/>
                    <a:gd name="T93" fmla="*/ 1 h 878"/>
                    <a:gd name="T94" fmla="*/ 1 w 121"/>
                    <a:gd name="T95" fmla="*/ 1 h 878"/>
                    <a:gd name="T96" fmla="*/ 1 w 121"/>
                    <a:gd name="T97" fmla="*/ 1 h 878"/>
                    <a:gd name="T98" fmla="*/ 1 w 121"/>
                    <a:gd name="T99" fmla="*/ 1 h 878"/>
                    <a:gd name="T100" fmla="*/ 1 w 121"/>
                    <a:gd name="T101" fmla="*/ 1 h 87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21"/>
                    <a:gd name="T154" fmla="*/ 0 h 878"/>
                    <a:gd name="T155" fmla="*/ 121 w 121"/>
                    <a:gd name="T156" fmla="*/ 878 h 87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21" h="878">
                      <a:moveTo>
                        <a:pt x="121" y="817"/>
                      </a:moveTo>
                      <a:lnTo>
                        <a:pt x="119" y="810"/>
                      </a:lnTo>
                      <a:lnTo>
                        <a:pt x="119" y="794"/>
                      </a:lnTo>
                      <a:lnTo>
                        <a:pt x="117" y="770"/>
                      </a:lnTo>
                      <a:lnTo>
                        <a:pt x="117" y="737"/>
                      </a:lnTo>
                      <a:lnTo>
                        <a:pt x="117" y="695"/>
                      </a:lnTo>
                      <a:lnTo>
                        <a:pt x="117" y="652"/>
                      </a:lnTo>
                      <a:lnTo>
                        <a:pt x="116" y="600"/>
                      </a:lnTo>
                      <a:lnTo>
                        <a:pt x="116" y="547"/>
                      </a:lnTo>
                      <a:lnTo>
                        <a:pt x="114" y="490"/>
                      </a:lnTo>
                      <a:lnTo>
                        <a:pt x="112" y="433"/>
                      </a:lnTo>
                      <a:lnTo>
                        <a:pt x="112" y="374"/>
                      </a:lnTo>
                      <a:lnTo>
                        <a:pt x="112" y="317"/>
                      </a:lnTo>
                      <a:lnTo>
                        <a:pt x="110" y="260"/>
                      </a:lnTo>
                      <a:lnTo>
                        <a:pt x="110" y="209"/>
                      </a:lnTo>
                      <a:lnTo>
                        <a:pt x="110" y="161"/>
                      </a:lnTo>
                      <a:lnTo>
                        <a:pt x="110" y="118"/>
                      </a:lnTo>
                      <a:lnTo>
                        <a:pt x="108" y="106"/>
                      </a:lnTo>
                      <a:lnTo>
                        <a:pt x="106" y="93"/>
                      </a:lnTo>
                      <a:lnTo>
                        <a:pt x="100" y="80"/>
                      </a:lnTo>
                      <a:lnTo>
                        <a:pt x="97" y="64"/>
                      </a:lnTo>
                      <a:lnTo>
                        <a:pt x="91" y="49"/>
                      </a:lnTo>
                      <a:lnTo>
                        <a:pt x="83" y="34"/>
                      </a:lnTo>
                      <a:lnTo>
                        <a:pt x="78" y="23"/>
                      </a:lnTo>
                      <a:lnTo>
                        <a:pt x="72" y="13"/>
                      </a:lnTo>
                      <a:lnTo>
                        <a:pt x="62" y="6"/>
                      </a:lnTo>
                      <a:lnTo>
                        <a:pt x="55" y="0"/>
                      </a:lnTo>
                      <a:lnTo>
                        <a:pt x="45" y="0"/>
                      </a:lnTo>
                      <a:lnTo>
                        <a:pt x="40" y="6"/>
                      </a:lnTo>
                      <a:lnTo>
                        <a:pt x="30" y="17"/>
                      </a:lnTo>
                      <a:lnTo>
                        <a:pt x="22" y="34"/>
                      </a:lnTo>
                      <a:lnTo>
                        <a:pt x="17" y="59"/>
                      </a:lnTo>
                      <a:lnTo>
                        <a:pt x="13" y="91"/>
                      </a:lnTo>
                      <a:lnTo>
                        <a:pt x="7" y="129"/>
                      </a:lnTo>
                      <a:lnTo>
                        <a:pt x="5" y="169"/>
                      </a:lnTo>
                      <a:lnTo>
                        <a:pt x="2" y="209"/>
                      </a:lnTo>
                      <a:lnTo>
                        <a:pt x="2" y="255"/>
                      </a:lnTo>
                      <a:lnTo>
                        <a:pt x="0" y="300"/>
                      </a:lnTo>
                      <a:lnTo>
                        <a:pt x="2" y="348"/>
                      </a:lnTo>
                      <a:lnTo>
                        <a:pt x="2" y="397"/>
                      </a:lnTo>
                      <a:lnTo>
                        <a:pt x="5" y="448"/>
                      </a:lnTo>
                      <a:lnTo>
                        <a:pt x="9" y="500"/>
                      </a:lnTo>
                      <a:lnTo>
                        <a:pt x="13" y="551"/>
                      </a:lnTo>
                      <a:lnTo>
                        <a:pt x="17" y="604"/>
                      </a:lnTo>
                      <a:lnTo>
                        <a:pt x="24" y="659"/>
                      </a:lnTo>
                      <a:lnTo>
                        <a:pt x="30" y="713"/>
                      </a:lnTo>
                      <a:lnTo>
                        <a:pt x="40" y="768"/>
                      </a:lnTo>
                      <a:lnTo>
                        <a:pt x="47" y="823"/>
                      </a:lnTo>
                      <a:lnTo>
                        <a:pt x="59" y="878"/>
                      </a:lnTo>
                      <a:lnTo>
                        <a:pt x="121" y="817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1" name="Freeform 61"/>
                <p:cNvSpPr>
                  <a:spLocks/>
                </p:cNvSpPr>
                <p:nvPr/>
              </p:nvSpPr>
              <p:spPr bwMode="auto">
                <a:xfrm>
                  <a:off x="4397" y="1937"/>
                  <a:ext cx="75" cy="116"/>
                </a:xfrm>
                <a:custGeom>
                  <a:avLst/>
                  <a:gdLst>
                    <a:gd name="T0" fmla="*/ 0 w 150"/>
                    <a:gd name="T1" fmla="*/ 1 h 232"/>
                    <a:gd name="T2" fmla="*/ 1 w 150"/>
                    <a:gd name="T3" fmla="*/ 0 h 232"/>
                    <a:gd name="T4" fmla="*/ 1 w 150"/>
                    <a:gd name="T5" fmla="*/ 0 h 232"/>
                    <a:gd name="T6" fmla="*/ 1 w 150"/>
                    <a:gd name="T7" fmla="*/ 1 h 232"/>
                    <a:gd name="T8" fmla="*/ 1 w 150"/>
                    <a:gd name="T9" fmla="*/ 1 h 232"/>
                    <a:gd name="T10" fmla="*/ 1 w 150"/>
                    <a:gd name="T11" fmla="*/ 1 h 232"/>
                    <a:gd name="T12" fmla="*/ 0 w 150"/>
                    <a:gd name="T13" fmla="*/ 1 h 232"/>
                    <a:gd name="T14" fmla="*/ 0 w 150"/>
                    <a:gd name="T15" fmla="*/ 1 h 2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0"/>
                    <a:gd name="T25" fmla="*/ 0 h 232"/>
                    <a:gd name="T26" fmla="*/ 150 w 150"/>
                    <a:gd name="T27" fmla="*/ 232 h 2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0" h="232">
                      <a:moveTo>
                        <a:pt x="0" y="181"/>
                      </a:moveTo>
                      <a:lnTo>
                        <a:pt x="12" y="0"/>
                      </a:lnTo>
                      <a:lnTo>
                        <a:pt x="141" y="0"/>
                      </a:lnTo>
                      <a:lnTo>
                        <a:pt x="150" y="181"/>
                      </a:lnTo>
                      <a:lnTo>
                        <a:pt x="76" y="217"/>
                      </a:lnTo>
                      <a:lnTo>
                        <a:pt x="2" y="232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2" name="Freeform 62"/>
                <p:cNvSpPr>
                  <a:spLocks/>
                </p:cNvSpPr>
                <p:nvPr/>
              </p:nvSpPr>
              <p:spPr bwMode="auto">
                <a:xfrm>
                  <a:off x="4380" y="2015"/>
                  <a:ext cx="203" cy="368"/>
                </a:xfrm>
                <a:custGeom>
                  <a:avLst/>
                  <a:gdLst>
                    <a:gd name="T0" fmla="*/ 0 w 407"/>
                    <a:gd name="T1" fmla="*/ 0 h 738"/>
                    <a:gd name="T2" fmla="*/ 0 w 407"/>
                    <a:gd name="T3" fmla="*/ 0 h 738"/>
                    <a:gd name="T4" fmla="*/ 0 w 407"/>
                    <a:gd name="T5" fmla="*/ 0 h 738"/>
                    <a:gd name="T6" fmla="*/ 0 w 407"/>
                    <a:gd name="T7" fmla="*/ 0 h 738"/>
                    <a:gd name="T8" fmla="*/ 0 w 407"/>
                    <a:gd name="T9" fmla="*/ 0 h 738"/>
                    <a:gd name="T10" fmla="*/ 0 w 407"/>
                    <a:gd name="T11" fmla="*/ 0 h 738"/>
                    <a:gd name="T12" fmla="*/ 0 w 407"/>
                    <a:gd name="T13" fmla="*/ 0 h 738"/>
                    <a:gd name="T14" fmla="*/ 0 w 407"/>
                    <a:gd name="T15" fmla="*/ 0 h 738"/>
                    <a:gd name="T16" fmla="*/ 0 w 407"/>
                    <a:gd name="T17" fmla="*/ 0 h 738"/>
                    <a:gd name="T18" fmla="*/ 0 w 407"/>
                    <a:gd name="T19" fmla="*/ 0 h 7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7"/>
                    <a:gd name="T31" fmla="*/ 0 h 738"/>
                    <a:gd name="T32" fmla="*/ 407 w 407"/>
                    <a:gd name="T33" fmla="*/ 738 h 7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7" h="738">
                      <a:moveTo>
                        <a:pt x="0" y="92"/>
                      </a:moveTo>
                      <a:lnTo>
                        <a:pt x="194" y="0"/>
                      </a:lnTo>
                      <a:lnTo>
                        <a:pt x="234" y="228"/>
                      </a:lnTo>
                      <a:lnTo>
                        <a:pt x="310" y="399"/>
                      </a:lnTo>
                      <a:lnTo>
                        <a:pt x="373" y="367"/>
                      </a:lnTo>
                      <a:lnTo>
                        <a:pt x="407" y="738"/>
                      </a:lnTo>
                      <a:lnTo>
                        <a:pt x="249" y="683"/>
                      </a:lnTo>
                      <a:lnTo>
                        <a:pt x="70" y="420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3" name="Freeform 63"/>
                <p:cNvSpPr>
                  <a:spLocks/>
                </p:cNvSpPr>
                <p:nvPr/>
              </p:nvSpPr>
              <p:spPr bwMode="auto">
                <a:xfrm>
                  <a:off x="4364" y="1964"/>
                  <a:ext cx="465" cy="444"/>
                </a:xfrm>
                <a:custGeom>
                  <a:avLst/>
                  <a:gdLst>
                    <a:gd name="T0" fmla="*/ 1 w 929"/>
                    <a:gd name="T1" fmla="*/ 1 h 887"/>
                    <a:gd name="T2" fmla="*/ 0 w 929"/>
                    <a:gd name="T3" fmla="*/ 1 h 887"/>
                    <a:gd name="T4" fmla="*/ 1 w 929"/>
                    <a:gd name="T5" fmla="*/ 1 h 887"/>
                    <a:gd name="T6" fmla="*/ 1 w 929"/>
                    <a:gd name="T7" fmla="*/ 1 h 887"/>
                    <a:gd name="T8" fmla="*/ 1 w 929"/>
                    <a:gd name="T9" fmla="*/ 1 h 887"/>
                    <a:gd name="T10" fmla="*/ 1 w 929"/>
                    <a:gd name="T11" fmla="*/ 1 h 887"/>
                    <a:gd name="T12" fmla="*/ 1 w 929"/>
                    <a:gd name="T13" fmla="*/ 1 h 887"/>
                    <a:gd name="T14" fmla="*/ 1 w 929"/>
                    <a:gd name="T15" fmla="*/ 1 h 887"/>
                    <a:gd name="T16" fmla="*/ 1 w 929"/>
                    <a:gd name="T17" fmla="*/ 1 h 887"/>
                    <a:gd name="T18" fmla="*/ 1 w 929"/>
                    <a:gd name="T19" fmla="*/ 1 h 887"/>
                    <a:gd name="T20" fmla="*/ 1 w 929"/>
                    <a:gd name="T21" fmla="*/ 1 h 887"/>
                    <a:gd name="T22" fmla="*/ 1 w 929"/>
                    <a:gd name="T23" fmla="*/ 1 h 887"/>
                    <a:gd name="T24" fmla="*/ 1 w 929"/>
                    <a:gd name="T25" fmla="*/ 1 h 887"/>
                    <a:gd name="T26" fmla="*/ 1 w 929"/>
                    <a:gd name="T27" fmla="*/ 1 h 887"/>
                    <a:gd name="T28" fmla="*/ 1 w 929"/>
                    <a:gd name="T29" fmla="*/ 1 h 887"/>
                    <a:gd name="T30" fmla="*/ 1 w 929"/>
                    <a:gd name="T31" fmla="*/ 1 h 887"/>
                    <a:gd name="T32" fmla="*/ 1 w 929"/>
                    <a:gd name="T33" fmla="*/ 1 h 887"/>
                    <a:gd name="T34" fmla="*/ 1 w 929"/>
                    <a:gd name="T35" fmla="*/ 1 h 887"/>
                    <a:gd name="T36" fmla="*/ 1 w 929"/>
                    <a:gd name="T37" fmla="*/ 1 h 887"/>
                    <a:gd name="T38" fmla="*/ 1 w 929"/>
                    <a:gd name="T39" fmla="*/ 1 h 887"/>
                    <a:gd name="T40" fmla="*/ 1 w 929"/>
                    <a:gd name="T41" fmla="*/ 1 h 887"/>
                    <a:gd name="T42" fmla="*/ 1 w 929"/>
                    <a:gd name="T43" fmla="*/ 1 h 887"/>
                    <a:gd name="T44" fmla="*/ 1 w 929"/>
                    <a:gd name="T45" fmla="*/ 1 h 887"/>
                    <a:gd name="T46" fmla="*/ 1 w 929"/>
                    <a:gd name="T47" fmla="*/ 1 h 887"/>
                    <a:gd name="T48" fmla="*/ 1 w 929"/>
                    <a:gd name="T49" fmla="*/ 1 h 887"/>
                    <a:gd name="T50" fmla="*/ 1 w 929"/>
                    <a:gd name="T51" fmla="*/ 1 h 887"/>
                    <a:gd name="T52" fmla="*/ 1 w 929"/>
                    <a:gd name="T53" fmla="*/ 1 h 887"/>
                    <a:gd name="T54" fmla="*/ 1 w 929"/>
                    <a:gd name="T55" fmla="*/ 1 h 887"/>
                    <a:gd name="T56" fmla="*/ 1 w 929"/>
                    <a:gd name="T57" fmla="*/ 1 h 887"/>
                    <a:gd name="T58" fmla="*/ 1 w 929"/>
                    <a:gd name="T59" fmla="*/ 1 h 887"/>
                    <a:gd name="T60" fmla="*/ 1 w 929"/>
                    <a:gd name="T61" fmla="*/ 1 h 887"/>
                    <a:gd name="T62" fmla="*/ 1 w 929"/>
                    <a:gd name="T63" fmla="*/ 1 h 887"/>
                    <a:gd name="T64" fmla="*/ 1 w 929"/>
                    <a:gd name="T65" fmla="*/ 1 h 887"/>
                    <a:gd name="T66" fmla="*/ 1 w 929"/>
                    <a:gd name="T67" fmla="*/ 1 h 887"/>
                    <a:gd name="T68" fmla="*/ 1 w 929"/>
                    <a:gd name="T69" fmla="*/ 1 h 887"/>
                    <a:gd name="T70" fmla="*/ 1 w 929"/>
                    <a:gd name="T71" fmla="*/ 1 h 887"/>
                    <a:gd name="T72" fmla="*/ 1 w 929"/>
                    <a:gd name="T73" fmla="*/ 1 h 887"/>
                    <a:gd name="T74" fmla="*/ 1 w 929"/>
                    <a:gd name="T75" fmla="*/ 1 h 887"/>
                    <a:gd name="T76" fmla="*/ 1 w 929"/>
                    <a:gd name="T77" fmla="*/ 1 h 887"/>
                    <a:gd name="T78" fmla="*/ 1 w 929"/>
                    <a:gd name="T79" fmla="*/ 1 h 887"/>
                    <a:gd name="T80" fmla="*/ 1 w 929"/>
                    <a:gd name="T81" fmla="*/ 1 h 887"/>
                    <a:gd name="T82" fmla="*/ 1 w 929"/>
                    <a:gd name="T83" fmla="*/ 1 h 887"/>
                    <a:gd name="T84" fmla="*/ 1 w 929"/>
                    <a:gd name="T85" fmla="*/ 1 h 887"/>
                    <a:gd name="T86" fmla="*/ 1 w 929"/>
                    <a:gd name="T87" fmla="*/ 1 h 887"/>
                    <a:gd name="T88" fmla="*/ 1 w 929"/>
                    <a:gd name="T89" fmla="*/ 1 h 887"/>
                    <a:gd name="T90" fmla="*/ 1 w 929"/>
                    <a:gd name="T91" fmla="*/ 0 h 887"/>
                    <a:gd name="T92" fmla="*/ 1 w 929"/>
                    <a:gd name="T93" fmla="*/ 1 h 887"/>
                    <a:gd name="T94" fmla="*/ 1 w 929"/>
                    <a:gd name="T95" fmla="*/ 1 h 887"/>
                    <a:gd name="T96" fmla="*/ 1 w 929"/>
                    <a:gd name="T97" fmla="*/ 1 h 88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29"/>
                    <a:gd name="T148" fmla="*/ 0 h 887"/>
                    <a:gd name="T149" fmla="*/ 929 w 929"/>
                    <a:gd name="T150" fmla="*/ 887 h 88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29" h="887">
                      <a:moveTo>
                        <a:pt x="11" y="76"/>
                      </a:moveTo>
                      <a:lnTo>
                        <a:pt x="4" y="98"/>
                      </a:lnTo>
                      <a:lnTo>
                        <a:pt x="0" y="134"/>
                      </a:lnTo>
                      <a:lnTo>
                        <a:pt x="0" y="182"/>
                      </a:lnTo>
                      <a:lnTo>
                        <a:pt x="4" y="239"/>
                      </a:lnTo>
                      <a:lnTo>
                        <a:pt x="11" y="302"/>
                      </a:lnTo>
                      <a:lnTo>
                        <a:pt x="23" y="368"/>
                      </a:lnTo>
                      <a:lnTo>
                        <a:pt x="38" y="439"/>
                      </a:lnTo>
                      <a:lnTo>
                        <a:pt x="59" y="509"/>
                      </a:lnTo>
                      <a:lnTo>
                        <a:pt x="82" y="577"/>
                      </a:lnTo>
                      <a:lnTo>
                        <a:pt x="110" y="646"/>
                      </a:lnTo>
                      <a:lnTo>
                        <a:pt x="144" y="709"/>
                      </a:lnTo>
                      <a:lnTo>
                        <a:pt x="182" y="766"/>
                      </a:lnTo>
                      <a:lnTo>
                        <a:pt x="224" y="811"/>
                      </a:lnTo>
                      <a:lnTo>
                        <a:pt x="273" y="849"/>
                      </a:lnTo>
                      <a:lnTo>
                        <a:pt x="327" y="874"/>
                      </a:lnTo>
                      <a:lnTo>
                        <a:pt x="388" y="887"/>
                      </a:lnTo>
                      <a:lnTo>
                        <a:pt x="446" y="883"/>
                      </a:lnTo>
                      <a:lnTo>
                        <a:pt x="505" y="876"/>
                      </a:lnTo>
                      <a:lnTo>
                        <a:pt x="560" y="859"/>
                      </a:lnTo>
                      <a:lnTo>
                        <a:pt x="616" y="838"/>
                      </a:lnTo>
                      <a:lnTo>
                        <a:pt x="665" y="811"/>
                      </a:lnTo>
                      <a:lnTo>
                        <a:pt x="711" y="781"/>
                      </a:lnTo>
                      <a:lnTo>
                        <a:pt x="754" y="745"/>
                      </a:lnTo>
                      <a:lnTo>
                        <a:pt x="794" y="707"/>
                      </a:lnTo>
                      <a:lnTo>
                        <a:pt x="828" y="665"/>
                      </a:lnTo>
                      <a:lnTo>
                        <a:pt x="857" y="621"/>
                      </a:lnTo>
                      <a:lnTo>
                        <a:pt x="882" y="575"/>
                      </a:lnTo>
                      <a:lnTo>
                        <a:pt x="903" y="532"/>
                      </a:lnTo>
                      <a:lnTo>
                        <a:pt x="916" y="486"/>
                      </a:lnTo>
                      <a:lnTo>
                        <a:pt x="925" y="442"/>
                      </a:lnTo>
                      <a:lnTo>
                        <a:pt x="929" y="399"/>
                      </a:lnTo>
                      <a:lnTo>
                        <a:pt x="927" y="361"/>
                      </a:lnTo>
                      <a:lnTo>
                        <a:pt x="923" y="344"/>
                      </a:lnTo>
                      <a:lnTo>
                        <a:pt x="918" y="332"/>
                      </a:lnTo>
                      <a:lnTo>
                        <a:pt x="912" y="317"/>
                      </a:lnTo>
                      <a:lnTo>
                        <a:pt x="906" y="307"/>
                      </a:lnTo>
                      <a:lnTo>
                        <a:pt x="901" y="298"/>
                      </a:lnTo>
                      <a:lnTo>
                        <a:pt x="895" y="292"/>
                      </a:lnTo>
                      <a:lnTo>
                        <a:pt x="887" y="287"/>
                      </a:lnTo>
                      <a:lnTo>
                        <a:pt x="882" y="287"/>
                      </a:lnTo>
                      <a:lnTo>
                        <a:pt x="874" y="287"/>
                      </a:lnTo>
                      <a:lnTo>
                        <a:pt x="868" y="292"/>
                      </a:lnTo>
                      <a:lnTo>
                        <a:pt x="863" y="300"/>
                      </a:lnTo>
                      <a:lnTo>
                        <a:pt x="859" y="311"/>
                      </a:lnTo>
                      <a:lnTo>
                        <a:pt x="853" y="326"/>
                      </a:lnTo>
                      <a:lnTo>
                        <a:pt x="851" y="345"/>
                      </a:lnTo>
                      <a:lnTo>
                        <a:pt x="849" y="368"/>
                      </a:lnTo>
                      <a:lnTo>
                        <a:pt x="849" y="399"/>
                      </a:lnTo>
                      <a:lnTo>
                        <a:pt x="846" y="427"/>
                      </a:lnTo>
                      <a:lnTo>
                        <a:pt x="838" y="461"/>
                      </a:lnTo>
                      <a:lnTo>
                        <a:pt x="823" y="496"/>
                      </a:lnTo>
                      <a:lnTo>
                        <a:pt x="806" y="530"/>
                      </a:lnTo>
                      <a:lnTo>
                        <a:pt x="783" y="562"/>
                      </a:lnTo>
                      <a:lnTo>
                        <a:pt x="758" y="596"/>
                      </a:lnTo>
                      <a:lnTo>
                        <a:pt x="728" y="629"/>
                      </a:lnTo>
                      <a:lnTo>
                        <a:pt x="697" y="659"/>
                      </a:lnTo>
                      <a:lnTo>
                        <a:pt x="661" y="688"/>
                      </a:lnTo>
                      <a:lnTo>
                        <a:pt x="625" y="714"/>
                      </a:lnTo>
                      <a:lnTo>
                        <a:pt x="585" y="735"/>
                      </a:lnTo>
                      <a:lnTo>
                        <a:pt x="547" y="754"/>
                      </a:lnTo>
                      <a:lnTo>
                        <a:pt x="505" y="769"/>
                      </a:lnTo>
                      <a:lnTo>
                        <a:pt x="465" y="779"/>
                      </a:lnTo>
                      <a:lnTo>
                        <a:pt x="426" y="783"/>
                      </a:lnTo>
                      <a:lnTo>
                        <a:pt x="388" y="783"/>
                      </a:lnTo>
                      <a:lnTo>
                        <a:pt x="348" y="769"/>
                      </a:lnTo>
                      <a:lnTo>
                        <a:pt x="313" y="743"/>
                      </a:lnTo>
                      <a:lnTo>
                        <a:pt x="283" y="707"/>
                      </a:lnTo>
                      <a:lnTo>
                        <a:pt x="254" y="661"/>
                      </a:lnTo>
                      <a:lnTo>
                        <a:pt x="228" y="606"/>
                      </a:lnTo>
                      <a:lnTo>
                        <a:pt x="205" y="547"/>
                      </a:lnTo>
                      <a:lnTo>
                        <a:pt x="184" y="484"/>
                      </a:lnTo>
                      <a:lnTo>
                        <a:pt x="169" y="422"/>
                      </a:lnTo>
                      <a:lnTo>
                        <a:pt x="152" y="357"/>
                      </a:lnTo>
                      <a:lnTo>
                        <a:pt x="139" y="296"/>
                      </a:lnTo>
                      <a:lnTo>
                        <a:pt x="127" y="237"/>
                      </a:lnTo>
                      <a:lnTo>
                        <a:pt x="121" y="188"/>
                      </a:lnTo>
                      <a:lnTo>
                        <a:pt x="114" y="144"/>
                      </a:lnTo>
                      <a:lnTo>
                        <a:pt x="110" y="112"/>
                      </a:lnTo>
                      <a:lnTo>
                        <a:pt x="108" y="89"/>
                      </a:lnTo>
                      <a:lnTo>
                        <a:pt x="108" y="83"/>
                      </a:lnTo>
                      <a:lnTo>
                        <a:pt x="106" y="79"/>
                      </a:lnTo>
                      <a:lnTo>
                        <a:pt x="106" y="74"/>
                      </a:lnTo>
                      <a:lnTo>
                        <a:pt x="104" y="66"/>
                      </a:lnTo>
                      <a:lnTo>
                        <a:pt x="102" y="57"/>
                      </a:lnTo>
                      <a:lnTo>
                        <a:pt x="99" y="45"/>
                      </a:lnTo>
                      <a:lnTo>
                        <a:pt x="95" y="34"/>
                      </a:lnTo>
                      <a:lnTo>
                        <a:pt x="91" y="24"/>
                      </a:lnTo>
                      <a:lnTo>
                        <a:pt x="87" y="17"/>
                      </a:lnTo>
                      <a:lnTo>
                        <a:pt x="80" y="7"/>
                      </a:lnTo>
                      <a:lnTo>
                        <a:pt x="74" y="3"/>
                      </a:lnTo>
                      <a:lnTo>
                        <a:pt x="66" y="0"/>
                      </a:lnTo>
                      <a:lnTo>
                        <a:pt x="57" y="5"/>
                      </a:lnTo>
                      <a:lnTo>
                        <a:pt x="45" y="13"/>
                      </a:lnTo>
                      <a:lnTo>
                        <a:pt x="36" y="28"/>
                      </a:lnTo>
                      <a:lnTo>
                        <a:pt x="23" y="47"/>
                      </a:lnTo>
                      <a:lnTo>
                        <a:pt x="11" y="76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4" name="Freeform 64"/>
                <p:cNvSpPr>
                  <a:spLocks/>
                </p:cNvSpPr>
                <p:nvPr/>
              </p:nvSpPr>
              <p:spPr bwMode="auto">
                <a:xfrm>
                  <a:off x="4380" y="1919"/>
                  <a:ext cx="282" cy="318"/>
                </a:xfrm>
                <a:custGeom>
                  <a:avLst/>
                  <a:gdLst>
                    <a:gd name="T0" fmla="*/ 0 w 565"/>
                    <a:gd name="T1" fmla="*/ 0 h 637"/>
                    <a:gd name="T2" fmla="*/ 0 w 565"/>
                    <a:gd name="T3" fmla="*/ 0 h 637"/>
                    <a:gd name="T4" fmla="*/ 0 w 565"/>
                    <a:gd name="T5" fmla="*/ 0 h 637"/>
                    <a:gd name="T6" fmla="*/ 0 w 565"/>
                    <a:gd name="T7" fmla="*/ 0 h 637"/>
                    <a:gd name="T8" fmla="*/ 0 w 565"/>
                    <a:gd name="T9" fmla="*/ 0 h 637"/>
                    <a:gd name="T10" fmla="*/ 0 w 565"/>
                    <a:gd name="T11" fmla="*/ 0 h 637"/>
                    <a:gd name="T12" fmla="*/ 0 w 565"/>
                    <a:gd name="T13" fmla="*/ 0 h 637"/>
                    <a:gd name="T14" fmla="*/ 0 w 565"/>
                    <a:gd name="T15" fmla="*/ 0 h 637"/>
                    <a:gd name="T16" fmla="*/ 0 w 565"/>
                    <a:gd name="T17" fmla="*/ 0 h 637"/>
                    <a:gd name="T18" fmla="*/ 0 w 565"/>
                    <a:gd name="T19" fmla="*/ 0 h 637"/>
                    <a:gd name="T20" fmla="*/ 0 w 565"/>
                    <a:gd name="T21" fmla="*/ 0 h 637"/>
                    <a:gd name="T22" fmla="*/ 0 w 565"/>
                    <a:gd name="T23" fmla="*/ 0 h 637"/>
                    <a:gd name="T24" fmla="*/ 0 w 565"/>
                    <a:gd name="T25" fmla="*/ 0 h 637"/>
                    <a:gd name="T26" fmla="*/ 0 w 565"/>
                    <a:gd name="T27" fmla="*/ 0 h 637"/>
                    <a:gd name="T28" fmla="*/ 0 w 565"/>
                    <a:gd name="T29" fmla="*/ 0 h 637"/>
                    <a:gd name="T30" fmla="*/ 0 w 565"/>
                    <a:gd name="T31" fmla="*/ 0 h 637"/>
                    <a:gd name="T32" fmla="*/ 0 w 565"/>
                    <a:gd name="T33" fmla="*/ 0 h 637"/>
                    <a:gd name="T34" fmla="*/ 0 w 565"/>
                    <a:gd name="T35" fmla="*/ 0 h 637"/>
                    <a:gd name="T36" fmla="*/ 0 w 565"/>
                    <a:gd name="T37" fmla="*/ 0 h 637"/>
                    <a:gd name="T38" fmla="*/ 0 w 565"/>
                    <a:gd name="T39" fmla="*/ 0 h 637"/>
                    <a:gd name="T40" fmla="*/ 0 w 565"/>
                    <a:gd name="T41" fmla="*/ 0 h 637"/>
                    <a:gd name="T42" fmla="*/ 0 w 565"/>
                    <a:gd name="T43" fmla="*/ 0 h 637"/>
                    <a:gd name="T44" fmla="*/ 0 w 565"/>
                    <a:gd name="T45" fmla="*/ 0 h 637"/>
                    <a:gd name="T46" fmla="*/ 0 w 565"/>
                    <a:gd name="T47" fmla="*/ 0 h 637"/>
                    <a:gd name="T48" fmla="*/ 0 w 565"/>
                    <a:gd name="T49" fmla="*/ 0 h 637"/>
                    <a:gd name="T50" fmla="*/ 0 w 565"/>
                    <a:gd name="T51" fmla="*/ 0 h 637"/>
                    <a:gd name="T52" fmla="*/ 0 w 565"/>
                    <a:gd name="T53" fmla="*/ 0 h 637"/>
                    <a:gd name="T54" fmla="*/ 0 w 565"/>
                    <a:gd name="T55" fmla="*/ 0 h 637"/>
                    <a:gd name="T56" fmla="*/ 0 w 565"/>
                    <a:gd name="T57" fmla="*/ 0 h 637"/>
                    <a:gd name="T58" fmla="*/ 0 w 565"/>
                    <a:gd name="T59" fmla="*/ 0 h 637"/>
                    <a:gd name="T60" fmla="*/ 0 w 565"/>
                    <a:gd name="T61" fmla="*/ 0 h 637"/>
                    <a:gd name="T62" fmla="*/ 0 w 565"/>
                    <a:gd name="T63" fmla="*/ 0 h 637"/>
                    <a:gd name="T64" fmla="*/ 0 w 565"/>
                    <a:gd name="T65" fmla="*/ 0 h 637"/>
                    <a:gd name="T66" fmla="*/ 0 w 565"/>
                    <a:gd name="T67" fmla="*/ 0 h 637"/>
                    <a:gd name="T68" fmla="*/ 0 w 565"/>
                    <a:gd name="T69" fmla="*/ 0 h 637"/>
                    <a:gd name="T70" fmla="*/ 0 w 565"/>
                    <a:gd name="T71" fmla="*/ 0 h 637"/>
                    <a:gd name="T72" fmla="*/ 0 w 565"/>
                    <a:gd name="T73" fmla="*/ 0 h 637"/>
                    <a:gd name="T74" fmla="*/ 0 w 565"/>
                    <a:gd name="T75" fmla="*/ 0 h 637"/>
                    <a:gd name="T76" fmla="*/ 0 w 565"/>
                    <a:gd name="T77" fmla="*/ 0 h 637"/>
                    <a:gd name="T78" fmla="*/ 0 w 565"/>
                    <a:gd name="T79" fmla="*/ 0 h 637"/>
                    <a:gd name="T80" fmla="*/ 0 w 565"/>
                    <a:gd name="T81" fmla="*/ 0 h 637"/>
                    <a:gd name="T82" fmla="*/ 0 w 565"/>
                    <a:gd name="T83" fmla="*/ 0 h 637"/>
                    <a:gd name="T84" fmla="*/ 0 w 565"/>
                    <a:gd name="T85" fmla="*/ 0 h 637"/>
                    <a:gd name="T86" fmla="*/ 0 w 565"/>
                    <a:gd name="T87" fmla="*/ 0 h 637"/>
                    <a:gd name="T88" fmla="*/ 0 w 565"/>
                    <a:gd name="T89" fmla="*/ 0 h 637"/>
                    <a:gd name="T90" fmla="*/ 0 w 565"/>
                    <a:gd name="T91" fmla="*/ 0 h 637"/>
                    <a:gd name="T92" fmla="*/ 0 w 565"/>
                    <a:gd name="T93" fmla="*/ 0 h 637"/>
                    <a:gd name="T94" fmla="*/ 0 w 565"/>
                    <a:gd name="T95" fmla="*/ 0 h 637"/>
                    <a:gd name="T96" fmla="*/ 0 w 565"/>
                    <a:gd name="T97" fmla="*/ 0 h 637"/>
                    <a:gd name="T98" fmla="*/ 0 w 565"/>
                    <a:gd name="T99" fmla="*/ 0 h 637"/>
                    <a:gd name="T100" fmla="*/ 0 w 565"/>
                    <a:gd name="T101" fmla="*/ 0 h 63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5"/>
                    <a:gd name="T154" fmla="*/ 0 h 637"/>
                    <a:gd name="T155" fmla="*/ 565 w 565"/>
                    <a:gd name="T156" fmla="*/ 637 h 63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5" h="637">
                      <a:moveTo>
                        <a:pt x="21" y="76"/>
                      </a:moveTo>
                      <a:lnTo>
                        <a:pt x="21" y="74"/>
                      </a:lnTo>
                      <a:lnTo>
                        <a:pt x="25" y="74"/>
                      </a:lnTo>
                      <a:lnTo>
                        <a:pt x="31" y="71"/>
                      </a:lnTo>
                      <a:lnTo>
                        <a:pt x="40" y="69"/>
                      </a:lnTo>
                      <a:lnTo>
                        <a:pt x="50" y="65"/>
                      </a:lnTo>
                      <a:lnTo>
                        <a:pt x="61" y="63"/>
                      </a:lnTo>
                      <a:lnTo>
                        <a:pt x="72" y="59"/>
                      </a:lnTo>
                      <a:lnTo>
                        <a:pt x="86" y="57"/>
                      </a:lnTo>
                      <a:lnTo>
                        <a:pt x="97" y="55"/>
                      </a:lnTo>
                      <a:lnTo>
                        <a:pt x="110" y="55"/>
                      </a:lnTo>
                      <a:lnTo>
                        <a:pt x="122" y="55"/>
                      </a:lnTo>
                      <a:lnTo>
                        <a:pt x="133" y="57"/>
                      </a:lnTo>
                      <a:lnTo>
                        <a:pt x="141" y="61"/>
                      </a:lnTo>
                      <a:lnTo>
                        <a:pt x="148" y="69"/>
                      </a:lnTo>
                      <a:lnTo>
                        <a:pt x="154" y="74"/>
                      </a:lnTo>
                      <a:lnTo>
                        <a:pt x="158" y="86"/>
                      </a:lnTo>
                      <a:lnTo>
                        <a:pt x="158" y="97"/>
                      </a:lnTo>
                      <a:lnTo>
                        <a:pt x="160" y="111"/>
                      </a:lnTo>
                      <a:lnTo>
                        <a:pt x="162" y="126"/>
                      </a:lnTo>
                      <a:lnTo>
                        <a:pt x="164" y="141"/>
                      </a:lnTo>
                      <a:lnTo>
                        <a:pt x="164" y="156"/>
                      </a:lnTo>
                      <a:lnTo>
                        <a:pt x="164" y="173"/>
                      </a:lnTo>
                      <a:lnTo>
                        <a:pt x="164" y="190"/>
                      </a:lnTo>
                      <a:lnTo>
                        <a:pt x="164" y="207"/>
                      </a:lnTo>
                      <a:lnTo>
                        <a:pt x="164" y="221"/>
                      </a:lnTo>
                      <a:lnTo>
                        <a:pt x="164" y="238"/>
                      </a:lnTo>
                      <a:lnTo>
                        <a:pt x="164" y="251"/>
                      </a:lnTo>
                      <a:lnTo>
                        <a:pt x="164" y="266"/>
                      </a:lnTo>
                      <a:lnTo>
                        <a:pt x="164" y="278"/>
                      </a:lnTo>
                      <a:lnTo>
                        <a:pt x="164" y="289"/>
                      </a:lnTo>
                      <a:lnTo>
                        <a:pt x="162" y="295"/>
                      </a:lnTo>
                      <a:lnTo>
                        <a:pt x="162" y="304"/>
                      </a:lnTo>
                      <a:lnTo>
                        <a:pt x="162" y="310"/>
                      </a:lnTo>
                      <a:lnTo>
                        <a:pt x="165" y="327"/>
                      </a:lnTo>
                      <a:lnTo>
                        <a:pt x="171" y="346"/>
                      </a:lnTo>
                      <a:lnTo>
                        <a:pt x="181" y="373"/>
                      </a:lnTo>
                      <a:lnTo>
                        <a:pt x="190" y="399"/>
                      </a:lnTo>
                      <a:lnTo>
                        <a:pt x="202" y="430"/>
                      </a:lnTo>
                      <a:lnTo>
                        <a:pt x="215" y="464"/>
                      </a:lnTo>
                      <a:lnTo>
                        <a:pt x="230" y="496"/>
                      </a:lnTo>
                      <a:lnTo>
                        <a:pt x="245" y="525"/>
                      </a:lnTo>
                      <a:lnTo>
                        <a:pt x="260" y="555"/>
                      </a:lnTo>
                      <a:lnTo>
                        <a:pt x="276" y="582"/>
                      </a:lnTo>
                      <a:lnTo>
                        <a:pt x="291" y="605"/>
                      </a:lnTo>
                      <a:lnTo>
                        <a:pt x="302" y="622"/>
                      </a:lnTo>
                      <a:lnTo>
                        <a:pt x="318" y="633"/>
                      </a:lnTo>
                      <a:lnTo>
                        <a:pt x="329" y="637"/>
                      </a:lnTo>
                      <a:lnTo>
                        <a:pt x="340" y="635"/>
                      </a:lnTo>
                      <a:lnTo>
                        <a:pt x="344" y="629"/>
                      </a:lnTo>
                      <a:lnTo>
                        <a:pt x="350" y="626"/>
                      </a:lnTo>
                      <a:lnTo>
                        <a:pt x="357" y="622"/>
                      </a:lnTo>
                      <a:lnTo>
                        <a:pt x="367" y="616"/>
                      </a:lnTo>
                      <a:lnTo>
                        <a:pt x="376" y="610"/>
                      </a:lnTo>
                      <a:lnTo>
                        <a:pt x="386" y="607"/>
                      </a:lnTo>
                      <a:lnTo>
                        <a:pt x="395" y="603"/>
                      </a:lnTo>
                      <a:lnTo>
                        <a:pt x="409" y="599"/>
                      </a:lnTo>
                      <a:lnTo>
                        <a:pt x="418" y="591"/>
                      </a:lnTo>
                      <a:lnTo>
                        <a:pt x="428" y="588"/>
                      </a:lnTo>
                      <a:lnTo>
                        <a:pt x="437" y="582"/>
                      </a:lnTo>
                      <a:lnTo>
                        <a:pt x="449" y="578"/>
                      </a:lnTo>
                      <a:lnTo>
                        <a:pt x="458" y="572"/>
                      </a:lnTo>
                      <a:lnTo>
                        <a:pt x="468" y="567"/>
                      </a:lnTo>
                      <a:lnTo>
                        <a:pt x="477" y="561"/>
                      </a:lnTo>
                      <a:lnTo>
                        <a:pt x="485" y="557"/>
                      </a:lnTo>
                      <a:lnTo>
                        <a:pt x="489" y="552"/>
                      </a:lnTo>
                      <a:lnTo>
                        <a:pt x="502" y="542"/>
                      </a:lnTo>
                      <a:lnTo>
                        <a:pt x="509" y="536"/>
                      </a:lnTo>
                      <a:lnTo>
                        <a:pt x="519" y="529"/>
                      </a:lnTo>
                      <a:lnTo>
                        <a:pt x="527" y="521"/>
                      </a:lnTo>
                      <a:lnTo>
                        <a:pt x="538" y="514"/>
                      </a:lnTo>
                      <a:lnTo>
                        <a:pt x="544" y="506"/>
                      </a:lnTo>
                      <a:lnTo>
                        <a:pt x="551" y="496"/>
                      </a:lnTo>
                      <a:lnTo>
                        <a:pt x="557" y="489"/>
                      </a:lnTo>
                      <a:lnTo>
                        <a:pt x="563" y="481"/>
                      </a:lnTo>
                      <a:lnTo>
                        <a:pt x="565" y="474"/>
                      </a:lnTo>
                      <a:lnTo>
                        <a:pt x="565" y="466"/>
                      </a:lnTo>
                      <a:lnTo>
                        <a:pt x="561" y="460"/>
                      </a:lnTo>
                      <a:lnTo>
                        <a:pt x="555" y="456"/>
                      </a:lnTo>
                      <a:lnTo>
                        <a:pt x="544" y="449"/>
                      </a:lnTo>
                      <a:lnTo>
                        <a:pt x="534" y="447"/>
                      </a:lnTo>
                      <a:lnTo>
                        <a:pt x="525" y="447"/>
                      </a:lnTo>
                      <a:lnTo>
                        <a:pt x="519" y="451"/>
                      </a:lnTo>
                      <a:lnTo>
                        <a:pt x="506" y="458"/>
                      </a:lnTo>
                      <a:lnTo>
                        <a:pt x="500" y="466"/>
                      </a:lnTo>
                      <a:lnTo>
                        <a:pt x="494" y="468"/>
                      </a:lnTo>
                      <a:lnTo>
                        <a:pt x="489" y="472"/>
                      </a:lnTo>
                      <a:lnTo>
                        <a:pt x="479" y="474"/>
                      </a:lnTo>
                      <a:lnTo>
                        <a:pt x="471" y="479"/>
                      </a:lnTo>
                      <a:lnTo>
                        <a:pt x="460" y="481"/>
                      </a:lnTo>
                      <a:lnTo>
                        <a:pt x="449" y="485"/>
                      </a:lnTo>
                      <a:lnTo>
                        <a:pt x="437" y="487"/>
                      </a:lnTo>
                      <a:lnTo>
                        <a:pt x="428" y="491"/>
                      </a:lnTo>
                      <a:lnTo>
                        <a:pt x="414" y="494"/>
                      </a:lnTo>
                      <a:lnTo>
                        <a:pt x="403" y="498"/>
                      </a:lnTo>
                      <a:lnTo>
                        <a:pt x="392" y="502"/>
                      </a:lnTo>
                      <a:lnTo>
                        <a:pt x="380" y="506"/>
                      </a:lnTo>
                      <a:lnTo>
                        <a:pt x="371" y="510"/>
                      </a:lnTo>
                      <a:lnTo>
                        <a:pt x="361" y="514"/>
                      </a:lnTo>
                      <a:lnTo>
                        <a:pt x="352" y="519"/>
                      </a:lnTo>
                      <a:lnTo>
                        <a:pt x="346" y="525"/>
                      </a:lnTo>
                      <a:lnTo>
                        <a:pt x="333" y="529"/>
                      </a:lnTo>
                      <a:lnTo>
                        <a:pt x="321" y="531"/>
                      </a:lnTo>
                      <a:lnTo>
                        <a:pt x="310" y="525"/>
                      </a:lnTo>
                      <a:lnTo>
                        <a:pt x="302" y="514"/>
                      </a:lnTo>
                      <a:lnTo>
                        <a:pt x="297" y="506"/>
                      </a:lnTo>
                      <a:lnTo>
                        <a:pt x="291" y="498"/>
                      </a:lnTo>
                      <a:lnTo>
                        <a:pt x="285" y="489"/>
                      </a:lnTo>
                      <a:lnTo>
                        <a:pt x="281" y="481"/>
                      </a:lnTo>
                      <a:lnTo>
                        <a:pt x="276" y="468"/>
                      </a:lnTo>
                      <a:lnTo>
                        <a:pt x="272" y="456"/>
                      </a:lnTo>
                      <a:lnTo>
                        <a:pt x="268" y="441"/>
                      </a:lnTo>
                      <a:lnTo>
                        <a:pt x="264" y="430"/>
                      </a:lnTo>
                      <a:lnTo>
                        <a:pt x="259" y="411"/>
                      </a:lnTo>
                      <a:lnTo>
                        <a:pt x="253" y="388"/>
                      </a:lnTo>
                      <a:lnTo>
                        <a:pt x="249" y="361"/>
                      </a:lnTo>
                      <a:lnTo>
                        <a:pt x="245" y="333"/>
                      </a:lnTo>
                      <a:lnTo>
                        <a:pt x="241" y="299"/>
                      </a:lnTo>
                      <a:lnTo>
                        <a:pt x="238" y="266"/>
                      </a:lnTo>
                      <a:lnTo>
                        <a:pt x="236" y="232"/>
                      </a:lnTo>
                      <a:lnTo>
                        <a:pt x="232" y="198"/>
                      </a:lnTo>
                      <a:lnTo>
                        <a:pt x="226" y="162"/>
                      </a:lnTo>
                      <a:lnTo>
                        <a:pt x="222" y="130"/>
                      </a:lnTo>
                      <a:lnTo>
                        <a:pt x="219" y="97"/>
                      </a:lnTo>
                      <a:lnTo>
                        <a:pt x="213" y="73"/>
                      </a:lnTo>
                      <a:lnTo>
                        <a:pt x="207" y="48"/>
                      </a:lnTo>
                      <a:lnTo>
                        <a:pt x="202" y="29"/>
                      </a:lnTo>
                      <a:lnTo>
                        <a:pt x="192" y="17"/>
                      </a:lnTo>
                      <a:lnTo>
                        <a:pt x="184" y="12"/>
                      </a:lnTo>
                      <a:lnTo>
                        <a:pt x="173" y="8"/>
                      </a:lnTo>
                      <a:lnTo>
                        <a:pt x="164" y="6"/>
                      </a:lnTo>
                      <a:lnTo>
                        <a:pt x="152" y="2"/>
                      </a:lnTo>
                      <a:lnTo>
                        <a:pt x="141" y="2"/>
                      </a:lnTo>
                      <a:lnTo>
                        <a:pt x="127" y="0"/>
                      </a:lnTo>
                      <a:lnTo>
                        <a:pt x="114" y="0"/>
                      </a:lnTo>
                      <a:lnTo>
                        <a:pt x="101" y="0"/>
                      </a:lnTo>
                      <a:lnTo>
                        <a:pt x="89" y="0"/>
                      </a:lnTo>
                      <a:lnTo>
                        <a:pt x="78" y="0"/>
                      </a:lnTo>
                      <a:lnTo>
                        <a:pt x="65" y="0"/>
                      </a:lnTo>
                      <a:lnTo>
                        <a:pt x="53" y="2"/>
                      </a:lnTo>
                      <a:lnTo>
                        <a:pt x="46" y="6"/>
                      </a:lnTo>
                      <a:lnTo>
                        <a:pt x="36" y="8"/>
                      </a:lnTo>
                      <a:lnTo>
                        <a:pt x="29" y="12"/>
                      </a:lnTo>
                      <a:lnTo>
                        <a:pt x="23" y="16"/>
                      </a:lnTo>
                      <a:lnTo>
                        <a:pt x="21" y="19"/>
                      </a:lnTo>
                      <a:lnTo>
                        <a:pt x="12" y="27"/>
                      </a:lnTo>
                      <a:lnTo>
                        <a:pt x="6" y="38"/>
                      </a:lnTo>
                      <a:lnTo>
                        <a:pt x="2" y="50"/>
                      </a:lnTo>
                      <a:lnTo>
                        <a:pt x="0" y="61"/>
                      </a:lnTo>
                      <a:lnTo>
                        <a:pt x="0" y="69"/>
                      </a:lnTo>
                      <a:lnTo>
                        <a:pt x="4" y="74"/>
                      </a:lnTo>
                      <a:lnTo>
                        <a:pt x="10" y="78"/>
                      </a:lnTo>
                      <a:lnTo>
                        <a:pt x="21" y="76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5" name="Freeform 65"/>
                <p:cNvSpPr>
                  <a:spLocks/>
                </p:cNvSpPr>
                <p:nvPr/>
              </p:nvSpPr>
              <p:spPr bwMode="auto">
                <a:xfrm>
                  <a:off x="4334" y="2032"/>
                  <a:ext cx="117" cy="56"/>
                </a:xfrm>
                <a:custGeom>
                  <a:avLst/>
                  <a:gdLst>
                    <a:gd name="T0" fmla="*/ 1 w 234"/>
                    <a:gd name="T1" fmla="*/ 0 h 113"/>
                    <a:gd name="T2" fmla="*/ 1 w 234"/>
                    <a:gd name="T3" fmla="*/ 0 h 113"/>
                    <a:gd name="T4" fmla="*/ 1 w 234"/>
                    <a:gd name="T5" fmla="*/ 0 h 113"/>
                    <a:gd name="T6" fmla="*/ 1 w 234"/>
                    <a:gd name="T7" fmla="*/ 0 h 113"/>
                    <a:gd name="T8" fmla="*/ 1 w 234"/>
                    <a:gd name="T9" fmla="*/ 0 h 113"/>
                    <a:gd name="T10" fmla="*/ 1 w 234"/>
                    <a:gd name="T11" fmla="*/ 0 h 113"/>
                    <a:gd name="T12" fmla="*/ 1 w 234"/>
                    <a:gd name="T13" fmla="*/ 0 h 113"/>
                    <a:gd name="T14" fmla="*/ 1 w 234"/>
                    <a:gd name="T15" fmla="*/ 0 h 113"/>
                    <a:gd name="T16" fmla="*/ 1 w 234"/>
                    <a:gd name="T17" fmla="*/ 0 h 113"/>
                    <a:gd name="T18" fmla="*/ 1 w 234"/>
                    <a:gd name="T19" fmla="*/ 0 h 113"/>
                    <a:gd name="T20" fmla="*/ 1 w 234"/>
                    <a:gd name="T21" fmla="*/ 0 h 113"/>
                    <a:gd name="T22" fmla="*/ 1 w 234"/>
                    <a:gd name="T23" fmla="*/ 0 h 113"/>
                    <a:gd name="T24" fmla="*/ 1 w 234"/>
                    <a:gd name="T25" fmla="*/ 0 h 113"/>
                    <a:gd name="T26" fmla="*/ 1 w 234"/>
                    <a:gd name="T27" fmla="*/ 0 h 113"/>
                    <a:gd name="T28" fmla="*/ 1 w 234"/>
                    <a:gd name="T29" fmla="*/ 0 h 113"/>
                    <a:gd name="T30" fmla="*/ 1 w 234"/>
                    <a:gd name="T31" fmla="*/ 0 h 113"/>
                    <a:gd name="T32" fmla="*/ 1 w 234"/>
                    <a:gd name="T33" fmla="*/ 0 h 113"/>
                    <a:gd name="T34" fmla="*/ 1 w 234"/>
                    <a:gd name="T35" fmla="*/ 0 h 113"/>
                    <a:gd name="T36" fmla="*/ 1 w 234"/>
                    <a:gd name="T37" fmla="*/ 0 h 113"/>
                    <a:gd name="T38" fmla="*/ 0 w 234"/>
                    <a:gd name="T39" fmla="*/ 0 h 113"/>
                    <a:gd name="T40" fmla="*/ 1 w 234"/>
                    <a:gd name="T41" fmla="*/ 0 h 113"/>
                    <a:gd name="T42" fmla="*/ 1 w 234"/>
                    <a:gd name="T43" fmla="*/ 0 h 113"/>
                    <a:gd name="T44" fmla="*/ 1 w 234"/>
                    <a:gd name="T45" fmla="*/ 0 h 113"/>
                    <a:gd name="T46" fmla="*/ 1 w 234"/>
                    <a:gd name="T47" fmla="*/ 0 h 113"/>
                    <a:gd name="T48" fmla="*/ 1 w 234"/>
                    <a:gd name="T49" fmla="*/ 0 h 113"/>
                    <a:gd name="T50" fmla="*/ 1 w 234"/>
                    <a:gd name="T51" fmla="*/ 0 h 113"/>
                    <a:gd name="T52" fmla="*/ 1 w 234"/>
                    <a:gd name="T53" fmla="*/ 0 h 113"/>
                    <a:gd name="T54" fmla="*/ 1 w 234"/>
                    <a:gd name="T55" fmla="*/ 0 h 113"/>
                    <a:gd name="T56" fmla="*/ 1 w 234"/>
                    <a:gd name="T57" fmla="*/ 0 h 113"/>
                    <a:gd name="T58" fmla="*/ 1 w 234"/>
                    <a:gd name="T59" fmla="*/ 0 h 113"/>
                    <a:gd name="T60" fmla="*/ 1 w 234"/>
                    <a:gd name="T61" fmla="*/ 0 h 113"/>
                    <a:gd name="T62" fmla="*/ 1 w 234"/>
                    <a:gd name="T63" fmla="*/ 0 h 113"/>
                    <a:gd name="T64" fmla="*/ 1 w 234"/>
                    <a:gd name="T65" fmla="*/ 0 h 113"/>
                    <a:gd name="T66" fmla="*/ 1 w 234"/>
                    <a:gd name="T67" fmla="*/ 0 h 113"/>
                    <a:gd name="T68" fmla="*/ 1 w 234"/>
                    <a:gd name="T69" fmla="*/ 0 h 113"/>
                    <a:gd name="T70" fmla="*/ 1 w 234"/>
                    <a:gd name="T71" fmla="*/ 0 h 113"/>
                    <a:gd name="T72" fmla="*/ 1 w 234"/>
                    <a:gd name="T73" fmla="*/ 0 h 113"/>
                    <a:gd name="T74" fmla="*/ 1 w 234"/>
                    <a:gd name="T75" fmla="*/ 0 h 113"/>
                    <a:gd name="T76" fmla="*/ 1 w 234"/>
                    <a:gd name="T77" fmla="*/ 0 h 113"/>
                    <a:gd name="T78" fmla="*/ 1 w 234"/>
                    <a:gd name="T79" fmla="*/ 0 h 113"/>
                    <a:gd name="T80" fmla="*/ 1 w 234"/>
                    <a:gd name="T81" fmla="*/ 0 h 113"/>
                    <a:gd name="T82" fmla="*/ 1 w 234"/>
                    <a:gd name="T83" fmla="*/ 0 h 113"/>
                    <a:gd name="T84" fmla="*/ 1 w 234"/>
                    <a:gd name="T85" fmla="*/ 0 h 113"/>
                    <a:gd name="T86" fmla="*/ 1 w 234"/>
                    <a:gd name="T87" fmla="*/ 0 h 113"/>
                    <a:gd name="T88" fmla="*/ 1 w 234"/>
                    <a:gd name="T89" fmla="*/ 0 h 113"/>
                    <a:gd name="T90" fmla="*/ 1 w 234"/>
                    <a:gd name="T91" fmla="*/ 0 h 113"/>
                    <a:gd name="T92" fmla="*/ 1 w 234"/>
                    <a:gd name="T93" fmla="*/ 0 h 113"/>
                    <a:gd name="T94" fmla="*/ 1 w 234"/>
                    <a:gd name="T95" fmla="*/ 0 h 11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4"/>
                    <a:gd name="T145" fmla="*/ 0 h 113"/>
                    <a:gd name="T146" fmla="*/ 234 w 234"/>
                    <a:gd name="T147" fmla="*/ 113 h 11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4" h="113">
                      <a:moveTo>
                        <a:pt x="224" y="0"/>
                      </a:moveTo>
                      <a:lnTo>
                        <a:pt x="220" y="0"/>
                      </a:lnTo>
                      <a:lnTo>
                        <a:pt x="215" y="0"/>
                      </a:lnTo>
                      <a:lnTo>
                        <a:pt x="203" y="0"/>
                      </a:lnTo>
                      <a:lnTo>
                        <a:pt x="192" y="2"/>
                      </a:lnTo>
                      <a:lnTo>
                        <a:pt x="175" y="2"/>
                      </a:lnTo>
                      <a:lnTo>
                        <a:pt x="160" y="6"/>
                      </a:lnTo>
                      <a:lnTo>
                        <a:pt x="141" y="8"/>
                      </a:lnTo>
                      <a:lnTo>
                        <a:pt x="122" y="12"/>
                      </a:lnTo>
                      <a:lnTo>
                        <a:pt x="101" y="16"/>
                      </a:lnTo>
                      <a:lnTo>
                        <a:pt x="82" y="20"/>
                      </a:lnTo>
                      <a:lnTo>
                        <a:pt x="63" y="23"/>
                      </a:lnTo>
                      <a:lnTo>
                        <a:pt x="47" y="29"/>
                      </a:lnTo>
                      <a:lnTo>
                        <a:pt x="32" y="33"/>
                      </a:lnTo>
                      <a:lnTo>
                        <a:pt x="23" y="37"/>
                      </a:lnTo>
                      <a:lnTo>
                        <a:pt x="13" y="42"/>
                      </a:lnTo>
                      <a:lnTo>
                        <a:pt x="9" y="48"/>
                      </a:lnTo>
                      <a:lnTo>
                        <a:pt x="4" y="58"/>
                      </a:lnTo>
                      <a:lnTo>
                        <a:pt x="2" y="67"/>
                      </a:lnTo>
                      <a:lnTo>
                        <a:pt x="0" y="77"/>
                      </a:lnTo>
                      <a:lnTo>
                        <a:pt x="2" y="88"/>
                      </a:lnTo>
                      <a:lnTo>
                        <a:pt x="2" y="97"/>
                      </a:lnTo>
                      <a:lnTo>
                        <a:pt x="6" y="105"/>
                      </a:lnTo>
                      <a:lnTo>
                        <a:pt x="9" y="109"/>
                      </a:lnTo>
                      <a:lnTo>
                        <a:pt x="19" y="113"/>
                      </a:lnTo>
                      <a:lnTo>
                        <a:pt x="23" y="111"/>
                      </a:lnTo>
                      <a:lnTo>
                        <a:pt x="30" y="109"/>
                      </a:lnTo>
                      <a:lnTo>
                        <a:pt x="42" y="107"/>
                      </a:lnTo>
                      <a:lnTo>
                        <a:pt x="57" y="103"/>
                      </a:lnTo>
                      <a:lnTo>
                        <a:pt x="74" y="97"/>
                      </a:lnTo>
                      <a:lnTo>
                        <a:pt x="91" y="94"/>
                      </a:lnTo>
                      <a:lnTo>
                        <a:pt x="108" y="90"/>
                      </a:lnTo>
                      <a:lnTo>
                        <a:pt x="129" y="84"/>
                      </a:lnTo>
                      <a:lnTo>
                        <a:pt x="146" y="78"/>
                      </a:lnTo>
                      <a:lnTo>
                        <a:pt x="163" y="75"/>
                      </a:lnTo>
                      <a:lnTo>
                        <a:pt x="180" y="67"/>
                      </a:lnTo>
                      <a:lnTo>
                        <a:pt x="198" y="63"/>
                      </a:lnTo>
                      <a:lnTo>
                        <a:pt x="209" y="58"/>
                      </a:lnTo>
                      <a:lnTo>
                        <a:pt x="220" y="54"/>
                      </a:lnTo>
                      <a:lnTo>
                        <a:pt x="226" y="50"/>
                      </a:lnTo>
                      <a:lnTo>
                        <a:pt x="232" y="48"/>
                      </a:lnTo>
                      <a:lnTo>
                        <a:pt x="232" y="40"/>
                      </a:lnTo>
                      <a:lnTo>
                        <a:pt x="234" y="33"/>
                      </a:lnTo>
                      <a:lnTo>
                        <a:pt x="232" y="23"/>
                      </a:lnTo>
                      <a:lnTo>
                        <a:pt x="232" y="18"/>
                      </a:lnTo>
                      <a:lnTo>
                        <a:pt x="226" y="4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6" name="Freeform 66"/>
                <p:cNvSpPr>
                  <a:spLocks/>
                </p:cNvSpPr>
                <p:nvPr/>
              </p:nvSpPr>
              <p:spPr bwMode="auto">
                <a:xfrm>
                  <a:off x="4484" y="1769"/>
                  <a:ext cx="207" cy="280"/>
                </a:xfrm>
                <a:custGeom>
                  <a:avLst/>
                  <a:gdLst>
                    <a:gd name="T0" fmla="*/ 0 w 415"/>
                    <a:gd name="T1" fmla="*/ 1 h 559"/>
                    <a:gd name="T2" fmla="*/ 0 w 415"/>
                    <a:gd name="T3" fmla="*/ 1 h 559"/>
                    <a:gd name="T4" fmla="*/ 0 w 415"/>
                    <a:gd name="T5" fmla="*/ 1 h 559"/>
                    <a:gd name="T6" fmla="*/ 0 w 415"/>
                    <a:gd name="T7" fmla="*/ 1 h 559"/>
                    <a:gd name="T8" fmla="*/ 0 w 415"/>
                    <a:gd name="T9" fmla="*/ 1 h 559"/>
                    <a:gd name="T10" fmla="*/ 0 w 415"/>
                    <a:gd name="T11" fmla="*/ 1 h 559"/>
                    <a:gd name="T12" fmla="*/ 0 w 415"/>
                    <a:gd name="T13" fmla="*/ 1 h 559"/>
                    <a:gd name="T14" fmla="*/ 0 w 415"/>
                    <a:gd name="T15" fmla="*/ 1 h 559"/>
                    <a:gd name="T16" fmla="*/ 0 w 415"/>
                    <a:gd name="T17" fmla="*/ 1 h 559"/>
                    <a:gd name="T18" fmla="*/ 0 w 415"/>
                    <a:gd name="T19" fmla="*/ 1 h 559"/>
                    <a:gd name="T20" fmla="*/ 0 w 415"/>
                    <a:gd name="T21" fmla="*/ 1 h 559"/>
                    <a:gd name="T22" fmla="*/ 0 w 415"/>
                    <a:gd name="T23" fmla="*/ 1 h 559"/>
                    <a:gd name="T24" fmla="*/ 0 w 415"/>
                    <a:gd name="T25" fmla="*/ 1 h 559"/>
                    <a:gd name="T26" fmla="*/ 0 w 415"/>
                    <a:gd name="T27" fmla="*/ 1 h 559"/>
                    <a:gd name="T28" fmla="*/ 0 w 415"/>
                    <a:gd name="T29" fmla="*/ 1 h 559"/>
                    <a:gd name="T30" fmla="*/ 0 w 415"/>
                    <a:gd name="T31" fmla="*/ 1 h 559"/>
                    <a:gd name="T32" fmla="*/ 0 w 415"/>
                    <a:gd name="T33" fmla="*/ 1 h 559"/>
                    <a:gd name="T34" fmla="*/ 0 w 415"/>
                    <a:gd name="T35" fmla="*/ 1 h 559"/>
                    <a:gd name="T36" fmla="*/ 0 w 415"/>
                    <a:gd name="T37" fmla="*/ 1 h 559"/>
                    <a:gd name="T38" fmla="*/ 0 w 415"/>
                    <a:gd name="T39" fmla="*/ 1 h 559"/>
                    <a:gd name="T40" fmla="*/ 0 w 415"/>
                    <a:gd name="T41" fmla="*/ 1 h 559"/>
                    <a:gd name="T42" fmla="*/ 0 w 415"/>
                    <a:gd name="T43" fmla="*/ 1 h 559"/>
                    <a:gd name="T44" fmla="*/ 0 w 415"/>
                    <a:gd name="T45" fmla="*/ 1 h 559"/>
                    <a:gd name="T46" fmla="*/ 0 w 415"/>
                    <a:gd name="T47" fmla="*/ 1 h 559"/>
                    <a:gd name="T48" fmla="*/ 0 w 415"/>
                    <a:gd name="T49" fmla="*/ 1 h 559"/>
                    <a:gd name="T50" fmla="*/ 0 w 415"/>
                    <a:gd name="T51" fmla="*/ 1 h 559"/>
                    <a:gd name="T52" fmla="*/ 0 w 415"/>
                    <a:gd name="T53" fmla="*/ 1 h 559"/>
                    <a:gd name="T54" fmla="*/ 0 w 415"/>
                    <a:gd name="T55" fmla="*/ 1 h 559"/>
                    <a:gd name="T56" fmla="*/ 0 w 415"/>
                    <a:gd name="T57" fmla="*/ 1 h 559"/>
                    <a:gd name="T58" fmla="*/ 0 w 415"/>
                    <a:gd name="T59" fmla="*/ 1 h 559"/>
                    <a:gd name="T60" fmla="*/ 0 w 415"/>
                    <a:gd name="T61" fmla="*/ 1 h 559"/>
                    <a:gd name="T62" fmla="*/ 0 w 415"/>
                    <a:gd name="T63" fmla="*/ 1 h 559"/>
                    <a:gd name="T64" fmla="*/ 0 w 415"/>
                    <a:gd name="T65" fmla="*/ 0 h 559"/>
                    <a:gd name="T66" fmla="*/ 0 w 415"/>
                    <a:gd name="T67" fmla="*/ 0 h 559"/>
                    <a:gd name="T68" fmla="*/ 0 w 415"/>
                    <a:gd name="T69" fmla="*/ 1 h 559"/>
                    <a:gd name="T70" fmla="*/ 0 w 415"/>
                    <a:gd name="T71" fmla="*/ 1 h 559"/>
                    <a:gd name="T72" fmla="*/ 0 w 415"/>
                    <a:gd name="T73" fmla="*/ 1 h 559"/>
                    <a:gd name="T74" fmla="*/ 0 w 415"/>
                    <a:gd name="T75" fmla="*/ 1 h 559"/>
                    <a:gd name="T76" fmla="*/ 0 w 415"/>
                    <a:gd name="T77" fmla="*/ 1 h 559"/>
                    <a:gd name="T78" fmla="*/ 0 w 415"/>
                    <a:gd name="T79" fmla="*/ 1 h 559"/>
                    <a:gd name="T80" fmla="*/ 0 w 415"/>
                    <a:gd name="T81" fmla="*/ 1 h 559"/>
                    <a:gd name="T82" fmla="*/ 0 w 415"/>
                    <a:gd name="T83" fmla="*/ 1 h 559"/>
                    <a:gd name="T84" fmla="*/ 0 w 415"/>
                    <a:gd name="T85" fmla="*/ 1 h 559"/>
                    <a:gd name="T86" fmla="*/ 0 w 415"/>
                    <a:gd name="T87" fmla="*/ 1 h 559"/>
                    <a:gd name="T88" fmla="*/ 0 w 415"/>
                    <a:gd name="T89" fmla="*/ 1 h 5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5"/>
                    <a:gd name="T136" fmla="*/ 0 h 559"/>
                    <a:gd name="T137" fmla="*/ 415 w 415"/>
                    <a:gd name="T138" fmla="*/ 559 h 5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5" h="559">
                      <a:moveTo>
                        <a:pt x="373" y="454"/>
                      </a:moveTo>
                      <a:lnTo>
                        <a:pt x="373" y="450"/>
                      </a:lnTo>
                      <a:lnTo>
                        <a:pt x="375" y="447"/>
                      </a:lnTo>
                      <a:lnTo>
                        <a:pt x="377" y="441"/>
                      </a:lnTo>
                      <a:lnTo>
                        <a:pt x="380" y="433"/>
                      </a:lnTo>
                      <a:lnTo>
                        <a:pt x="382" y="422"/>
                      </a:lnTo>
                      <a:lnTo>
                        <a:pt x="388" y="410"/>
                      </a:lnTo>
                      <a:lnTo>
                        <a:pt x="392" y="397"/>
                      </a:lnTo>
                      <a:lnTo>
                        <a:pt x="396" y="384"/>
                      </a:lnTo>
                      <a:lnTo>
                        <a:pt x="398" y="369"/>
                      </a:lnTo>
                      <a:lnTo>
                        <a:pt x="403" y="353"/>
                      </a:lnTo>
                      <a:lnTo>
                        <a:pt x="405" y="338"/>
                      </a:lnTo>
                      <a:lnTo>
                        <a:pt x="411" y="323"/>
                      </a:lnTo>
                      <a:lnTo>
                        <a:pt x="411" y="306"/>
                      </a:lnTo>
                      <a:lnTo>
                        <a:pt x="415" y="293"/>
                      </a:lnTo>
                      <a:lnTo>
                        <a:pt x="415" y="279"/>
                      </a:lnTo>
                      <a:lnTo>
                        <a:pt x="415" y="268"/>
                      </a:lnTo>
                      <a:lnTo>
                        <a:pt x="413" y="255"/>
                      </a:lnTo>
                      <a:lnTo>
                        <a:pt x="411" y="239"/>
                      </a:lnTo>
                      <a:lnTo>
                        <a:pt x="411" y="226"/>
                      </a:lnTo>
                      <a:lnTo>
                        <a:pt x="409" y="211"/>
                      </a:lnTo>
                      <a:lnTo>
                        <a:pt x="405" y="196"/>
                      </a:lnTo>
                      <a:lnTo>
                        <a:pt x="403" y="182"/>
                      </a:lnTo>
                      <a:lnTo>
                        <a:pt x="399" y="169"/>
                      </a:lnTo>
                      <a:lnTo>
                        <a:pt x="398" y="156"/>
                      </a:lnTo>
                      <a:lnTo>
                        <a:pt x="394" y="142"/>
                      </a:lnTo>
                      <a:lnTo>
                        <a:pt x="390" y="131"/>
                      </a:lnTo>
                      <a:lnTo>
                        <a:pt x="388" y="120"/>
                      </a:lnTo>
                      <a:lnTo>
                        <a:pt x="386" y="114"/>
                      </a:lnTo>
                      <a:lnTo>
                        <a:pt x="382" y="104"/>
                      </a:lnTo>
                      <a:lnTo>
                        <a:pt x="382" y="101"/>
                      </a:lnTo>
                      <a:lnTo>
                        <a:pt x="382" y="97"/>
                      </a:lnTo>
                      <a:lnTo>
                        <a:pt x="261" y="0"/>
                      </a:lnTo>
                      <a:lnTo>
                        <a:pt x="181" y="0"/>
                      </a:lnTo>
                      <a:lnTo>
                        <a:pt x="84" y="84"/>
                      </a:lnTo>
                      <a:lnTo>
                        <a:pt x="34" y="257"/>
                      </a:lnTo>
                      <a:lnTo>
                        <a:pt x="158" y="327"/>
                      </a:lnTo>
                      <a:lnTo>
                        <a:pt x="158" y="399"/>
                      </a:lnTo>
                      <a:lnTo>
                        <a:pt x="57" y="420"/>
                      </a:lnTo>
                      <a:lnTo>
                        <a:pt x="0" y="454"/>
                      </a:lnTo>
                      <a:lnTo>
                        <a:pt x="12" y="524"/>
                      </a:lnTo>
                      <a:lnTo>
                        <a:pt x="147" y="559"/>
                      </a:lnTo>
                      <a:lnTo>
                        <a:pt x="264" y="551"/>
                      </a:lnTo>
                      <a:lnTo>
                        <a:pt x="373" y="454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7" name="Freeform 67"/>
                <p:cNvSpPr>
                  <a:spLocks/>
                </p:cNvSpPr>
                <p:nvPr/>
              </p:nvSpPr>
              <p:spPr bwMode="auto">
                <a:xfrm>
                  <a:off x="4475" y="1756"/>
                  <a:ext cx="222" cy="312"/>
                </a:xfrm>
                <a:custGeom>
                  <a:avLst/>
                  <a:gdLst>
                    <a:gd name="T0" fmla="*/ 1 w 443"/>
                    <a:gd name="T1" fmla="*/ 1 h 624"/>
                    <a:gd name="T2" fmla="*/ 1 w 443"/>
                    <a:gd name="T3" fmla="*/ 1 h 624"/>
                    <a:gd name="T4" fmla="*/ 1 w 443"/>
                    <a:gd name="T5" fmla="*/ 1 h 624"/>
                    <a:gd name="T6" fmla="*/ 1 w 443"/>
                    <a:gd name="T7" fmla="*/ 1 h 624"/>
                    <a:gd name="T8" fmla="*/ 1 w 443"/>
                    <a:gd name="T9" fmla="*/ 1 h 624"/>
                    <a:gd name="T10" fmla="*/ 1 w 443"/>
                    <a:gd name="T11" fmla="*/ 1 h 624"/>
                    <a:gd name="T12" fmla="*/ 1 w 443"/>
                    <a:gd name="T13" fmla="*/ 1 h 624"/>
                    <a:gd name="T14" fmla="*/ 1 w 443"/>
                    <a:gd name="T15" fmla="*/ 1 h 624"/>
                    <a:gd name="T16" fmla="*/ 1 w 443"/>
                    <a:gd name="T17" fmla="*/ 1 h 624"/>
                    <a:gd name="T18" fmla="*/ 1 w 443"/>
                    <a:gd name="T19" fmla="*/ 1 h 624"/>
                    <a:gd name="T20" fmla="*/ 1 w 443"/>
                    <a:gd name="T21" fmla="*/ 1 h 624"/>
                    <a:gd name="T22" fmla="*/ 1 w 443"/>
                    <a:gd name="T23" fmla="*/ 0 h 624"/>
                    <a:gd name="T24" fmla="*/ 1 w 443"/>
                    <a:gd name="T25" fmla="*/ 1 h 624"/>
                    <a:gd name="T26" fmla="*/ 1 w 443"/>
                    <a:gd name="T27" fmla="*/ 1 h 624"/>
                    <a:gd name="T28" fmla="*/ 1 w 443"/>
                    <a:gd name="T29" fmla="*/ 1 h 624"/>
                    <a:gd name="T30" fmla="*/ 1 w 443"/>
                    <a:gd name="T31" fmla="*/ 1 h 624"/>
                    <a:gd name="T32" fmla="*/ 1 w 443"/>
                    <a:gd name="T33" fmla="*/ 1 h 624"/>
                    <a:gd name="T34" fmla="*/ 1 w 443"/>
                    <a:gd name="T35" fmla="*/ 1 h 624"/>
                    <a:gd name="T36" fmla="*/ 1 w 443"/>
                    <a:gd name="T37" fmla="*/ 1 h 624"/>
                    <a:gd name="T38" fmla="*/ 1 w 443"/>
                    <a:gd name="T39" fmla="*/ 1 h 624"/>
                    <a:gd name="T40" fmla="*/ 1 w 443"/>
                    <a:gd name="T41" fmla="*/ 1 h 624"/>
                    <a:gd name="T42" fmla="*/ 1 w 443"/>
                    <a:gd name="T43" fmla="*/ 1 h 624"/>
                    <a:gd name="T44" fmla="*/ 1 w 443"/>
                    <a:gd name="T45" fmla="*/ 1 h 624"/>
                    <a:gd name="T46" fmla="*/ 1 w 443"/>
                    <a:gd name="T47" fmla="*/ 1 h 624"/>
                    <a:gd name="T48" fmla="*/ 1 w 443"/>
                    <a:gd name="T49" fmla="*/ 1 h 624"/>
                    <a:gd name="T50" fmla="*/ 1 w 443"/>
                    <a:gd name="T51" fmla="*/ 1 h 624"/>
                    <a:gd name="T52" fmla="*/ 1 w 443"/>
                    <a:gd name="T53" fmla="*/ 1 h 624"/>
                    <a:gd name="T54" fmla="*/ 1 w 443"/>
                    <a:gd name="T55" fmla="*/ 1 h 624"/>
                    <a:gd name="T56" fmla="*/ 1 w 443"/>
                    <a:gd name="T57" fmla="*/ 1 h 624"/>
                    <a:gd name="T58" fmla="*/ 1 w 443"/>
                    <a:gd name="T59" fmla="*/ 1 h 624"/>
                    <a:gd name="T60" fmla="*/ 1 w 443"/>
                    <a:gd name="T61" fmla="*/ 1 h 624"/>
                    <a:gd name="T62" fmla="*/ 1 w 443"/>
                    <a:gd name="T63" fmla="*/ 1 h 624"/>
                    <a:gd name="T64" fmla="*/ 1 w 443"/>
                    <a:gd name="T65" fmla="*/ 1 h 624"/>
                    <a:gd name="T66" fmla="*/ 1 w 443"/>
                    <a:gd name="T67" fmla="*/ 1 h 624"/>
                    <a:gd name="T68" fmla="*/ 1 w 443"/>
                    <a:gd name="T69" fmla="*/ 1 h 624"/>
                    <a:gd name="T70" fmla="*/ 1 w 443"/>
                    <a:gd name="T71" fmla="*/ 1 h 624"/>
                    <a:gd name="T72" fmla="*/ 1 w 443"/>
                    <a:gd name="T73" fmla="*/ 1 h 624"/>
                    <a:gd name="T74" fmla="*/ 1 w 443"/>
                    <a:gd name="T75" fmla="*/ 1 h 624"/>
                    <a:gd name="T76" fmla="*/ 1 w 443"/>
                    <a:gd name="T77" fmla="*/ 1 h 624"/>
                    <a:gd name="T78" fmla="*/ 1 w 443"/>
                    <a:gd name="T79" fmla="*/ 1 h 624"/>
                    <a:gd name="T80" fmla="*/ 1 w 443"/>
                    <a:gd name="T81" fmla="*/ 1 h 624"/>
                    <a:gd name="T82" fmla="*/ 1 w 443"/>
                    <a:gd name="T83" fmla="*/ 1 h 624"/>
                    <a:gd name="T84" fmla="*/ 1 w 443"/>
                    <a:gd name="T85" fmla="*/ 1 h 624"/>
                    <a:gd name="T86" fmla="*/ 1 w 443"/>
                    <a:gd name="T87" fmla="*/ 1 h 624"/>
                    <a:gd name="T88" fmla="*/ 1 w 443"/>
                    <a:gd name="T89" fmla="*/ 1 h 624"/>
                    <a:gd name="T90" fmla="*/ 1 w 443"/>
                    <a:gd name="T91" fmla="*/ 1 h 624"/>
                    <a:gd name="T92" fmla="*/ 1 w 443"/>
                    <a:gd name="T93" fmla="*/ 1 h 624"/>
                    <a:gd name="T94" fmla="*/ 1 w 443"/>
                    <a:gd name="T95" fmla="*/ 1 h 624"/>
                    <a:gd name="T96" fmla="*/ 1 w 443"/>
                    <a:gd name="T97" fmla="*/ 1 h 624"/>
                    <a:gd name="T98" fmla="*/ 1 w 443"/>
                    <a:gd name="T99" fmla="*/ 1 h 624"/>
                    <a:gd name="T100" fmla="*/ 1 w 443"/>
                    <a:gd name="T101" fmla="*/ 1 h 624"/>
                    <a:gd name="T102" fmla="*/ 1 w 443"/>
                    <a:gd name="T103" fmla="*/ 1 h 624"/>
                    <a:gd name="T104" fmla="*/ 0 w 443"/>
                    <a:gd name="T105" fmla="*/ 1 h 624"/>
                    <a:gd name="T106" fmla="*/ 1 w 443"/>
                    <a:gd name="T107" fmla="*/ 1 h 624"/>
                    <a:gd name="T108" fmla="*/ 1 w 443"/>
                    <a:gd name="T109" fmla="*/ 1 h 624"/>
                    <a:gd name="T110" fmla="*/ 1 w 443"/>
                    <a:gd name="T111" fmla="*/ 1 h 6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43"/>
                    <a:gd name="T169" fmla="*/ 0 h 624"/>
                    <a:gd name="T170" fmla="*/ 443 w 443"/>
                    <a:gd name="T171" fmla="*/ 624 h 6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43" h="624">
                      <a:moveTo>
                        <a:pt x="63" y="430"/>
                      </a:moveTo>
                      <a:lnTo>
                        <a:pt x="72" y="428"/>
                      </a:lnTo>
                      <a:lnTo>
                        <a:pt x="84" y="428"/>
                      </a:lnTo>
                      <a:lnTo>
                        <a:pt x="93" y="428"/>
                      </a:lnTo>
                      <a:lnTo>
                        <a:pt x="105" y="428"/>
                      </a:lnTo>
                      <a:lnTo>
                        <a:pt x="114" y="426"/>
                      </a:lnTo>
                      <a:lnTo>
                        <a:pt x="124" y="426"/>
                      </a:lnTo>
                      <a:lnTo>
                        <a:pt x="133" y="426"/>
                      </a:lnTo>
                      <a:lnTo>
                        <a:pt x="141" y="426"/>
                      </a:lnTo>
                      <a:lnTo>
                        <a:pt x="152" y="420"/>
                      </a:lnTo>
                      <a:lnTo>
                        <a:pt x="162" y="411"/>
                      </a:lnTo>
                      <a:lnTo>
                        <a:pt x="164" y="405"/>
                      </a:lnTo>
                      <a:lnTo>
                        <a:pt x="164" y="398"/>
                      </a:lnTo>
                      <a:lnTo>
                        <a:pt x="164" y="388"/>
                      </a:lnTo>
                      <a:lnTo>
                        <a:pt x="162" y="380"/>
                      </a:lnTo>
                      <a:lnTo>
                        <a:pt x="154" y="367"/>
                      </a:lnTo>
                      <a:lnTo>
                        <a:pt x="147" y="360"/>
                      </a:lnTo>
                      <a:lnTo>
                        <a:pt x="139" y="348"/>
                      </a:lnTo>
                      <a:lnTo>
                        <a:pt x="129" y="342"/>
                      </a:lnTo>
                      <a:lnTo>
                        <a:pt x="118" y="337"/>
                      </a:lnTo>
                      <a:lnTo>
                        <a:pt x="107" y="331"/>
                      </a:lnTo>
                      <a:lnTo>
                        <a:pt x="95" y="325"/>
                      </a:lnTo>
                      <a:lnTo>
                        <a:pt x="86" y="323"/>
                      </a:lnTo>
                      <a:lnTo>
                        <a:pt x="74" y="320"/>
                      </a:lnTo>
                      <a:lnTo>
                        <a:pt x="63" y="316"/>
                      </a:lnTo>
                      <a:lnTo>
                        <a:pt x="53" y="310"/>
                      </a:lnTo>
                      <a:lnTo>
                        <a:pt x="46" y="308"/>
                      </a:lnTo>
                      <a:lnTo>
                        <a:pt x="34" y="299"/>
                      </a:lnTo>
                      <a:lnTo>
                        <a:pt x="31" y="293"/>
                      </a:lnTo>
                      <a:lnTo>
                        <a:pt x="31" y="284"/>
                      </a:lnTo>
                      <a:lnTo>
                        <a:pt x="34" y="272"/>
                      </a:lnTo>
                      <a:lnTo>
                        <a:pt x="36" y="255"/>
                      </a:lnTo>
                      <a:lnTo>
                        <a:pt x="44" y="238"/>
                      </a:lnTo>
                      <a:lnTo>
                        <a:pt x="50" y="217"/>
                      </a:lnTo>
                      <a:lnTo>
                        <a:pt x="57" y="194"/>
                      </a:lnTo>
                      <a:lnTo>
                        <a:pt x="67" y="169"/>
                      </a:lnTo>
                      <a:lnTo>
                        <a:pt x="78" y="147"/>
                      </a:lnTo>
                      <a:lnTo>
                        <a:pt x="88" y="122"/>
                      </a:lnTo>
                      <a:lnTo>
                        <a:pt x="99" y="99"/>
                      </a:lnTo>
                      <a:lnTo>
                        <a:pt x="112" y="76"/>
                      </a:lnTo>
                      <a:lnTo>
                        <a:pt x="126" y="55"/>
                      </a:lnTo>
                      <a:lnTo>
                        <a:pt x="139" y="38"/>
                      </a:lnTo>
                      <a:lnTo>
                        <a:pt x="152" y="23"/>
                      </a:lnTo>
                      <a:lnTo>
                        <a:pt x="167" y="14"/>
                      </a:lnTo>
                      <a:lnTo>
                        <a:pt x="183" y="10"/>
                      </a:lnTo>
                      <a:lnTo>
                        <a:pt x="198" y="4"/>
                      </a:lnTo>
                      <a:lnTo>
                        <a:pt x="213" y="2"/>
                      </a:lnTo>
                      <a:lnTo>
                        <a:pt x="230" y="0"/>
                      </a:lnTo>
                      <a:lnTo>
                        <a:pt x="251" y="0"/>
                      </a:lnTo>
                      <a:lnTo>
                        <a:pt x="270" y="0"/>
                      </a:lnTo>
                      <a:lnTo>
                        <a:pt x="291" y="2"/>
                      </a:lnTo>
                      <a:lnTo>
                        <a:pt x="310" y="6"/>
                      </a:lnTo>
                      <a:lnTo>
                        <a:pt x="333" y="14"/>
                      </a:lnTo>
                      <a:lnTo>
                        <a:pt x="350" y="21"/>
                      </a:lnTo>
                      <a:lnTo>
                        <a:pt x="369" y="35"/>
                      </a:lnTo>
                      <a:lnTo>
                        <a:pt x="386" y="48"/>
                      </a:lnTo>
                      <a:lnTo>
                        <a:pt x="403" y="67"/>
                      </a:lnTo>
                      <a:lnTo>
                        <a:pt x="415" y="90"/>
                      </a:lnTo>
                      <a:lnTo>
                        <a:pt x="428" y="116"/>
                      </a:lnTo>
                      <a:lnTo>
                        <a:pt x="437" y="147"/>
                      </a:lnTo>
                      <a:lnTo>
                        <a:pt x="443" y="183"/>
                      </a:lnTo>
                      <a:lnTo>
                        <a:pt x="443" y="185"/>
                      </a:lnTo>
                      <a:lnTo>
                        <a:pt x="439" y="188"/>
                      </a:lnTo>
                      <a:lnTo>
                        <a:pt x="435" y="194"/>
                      </a:lnTo>
                      <a:lnTo>
                        <a:pt x="432" y="200"/>
                      </a:lnTo>
                      <a:lnTo>
                        <a:pt x="424" y="202"/>
                      </a:lnTo>
                      <a:lnTo>
                        <a:pt x="416" y="202"/>
                      </a:lnTo>
                      <a:lnTo>
                        <a:pt x="411" y="196"/>
                      </a:lnTo>
                      <a:lnTo>
                        <a:pt x="407" y="194"/>
                      </a:lnTo>
                      <a:lnTo>
                        <a:pt x="401" y="187"/>
                      </a:lnTo>
                      <a:lnTo>
                        <a:pt x="396" y="179"/>
                      </a:lnTo>
                      <a:lnTo>
                        <a:pt x="388" y="168"/>
                      </a:lnTo>
                      <a:lnTo>
                        <a:pt x="380" y="156"/>
                      </a:lnTo>
                      <a:lnTo>
                        <a:pt x="371" y="143"/>
                      </a:lnTo>
                      <a:lnTo>
                        <a:pt x="359" y="131"/>
                      </a:lnTo>
                      <a:lnTo>
                        <a:pt x="348" y="118"/>
                      </a:lnTo>
                      <a:lnTo>
                        <a:pt x="337" y="107"/>
                      </a:lnTo>
                      <a:lnTo>
                        <a:pt x="323" y="93"/>
                      </a:lnTo>
                      <a:lnTo>
                        <a:pt x="312" y="84"/>
                      </a:lnTo>
                      <a:lnTo>
                        <a:pt x="299" y="73"/>
                      </a:lnTo>
                      <a:lnTo>
                        <a:pt x="283" y="65"/>
                      </a:lnTo>
                      <a:lnTo>
                        <a:pt x="270" y="57"/>
                      </a:lnTo>
                      <a:lnTo>
                        <a:pt x="257" y="55"/>
                      </a:lnTo>
                      <a:lnTo>
                        <a:pt x="242" y="52"/>
                      </a:lnTo>
                      <a:lnTo>
                        <a:pt x="226" y="54"/>
                      </a:lnTo>
                      <a:lnTo>
                        <a:pt x="213" y="55"/>
                      </a:lnTo>
                      <a:lnTo>
                        <a:pt x="202" y="65"/>
                      </a:lnTo>
                      <a:lnTo>
                        <a:pt x="186" y="73"/>
                      </a:lnTo>
                      <a:lnTo>
                        <a:pt x="171" y="86"/>
                      </a:lnTo>
                      <a:lnTo>
                        <a:pt x="158" y="99"/>
                      </a:lnTo>
                      <a:lnTo>
                        <a:pt x="147" y="114"/>
                      </a:lnTo>
                      <a:lnTo>
                        <a:pt x="135" y="130"/>
                      </a:lnTo>
                      <a:lnTo>
                        <a:pt x="124" y="147"/>
                      </a:lnTo>
                      <a:lnTo>
                        <a:pt x="114" y="164"/>
                      </a:lnTo>
                      <a:lnTo>
                        <a:pt x="107" y="181"/>
                      </a:lnTo>
                      <a:lnTo>
                        <a:pt x="97" y="196"/>
                      </a:lnTo>
                      <a:lnTo>
                        <a:pt x="91" y="213"/>
                      </a:lnTo>
                      <a:lnTo>
                        <a:pt x="86" y="228"/>
                      </a:lnTo>
                      <a:lnTo>
                        <a:pt x="82" y="242"/>
                      </a:lnTo>
                      <a:lnTo>
                        <a:pt x="78" y="253"/>
                      </a:lnTo>
                      <a:lnTo>
                        <a:pt x="78" y="264"/>
                      </a:lnTo>
                      <a:lnTo>
                        <a:pt x="80" y="270"/>
                      </a:lnTo>
                      <a:lnTo>
                        <a:pt x="86" y="276"/>
                      </a:lnTo>
                      <a:lnTo>
                        <a:pt x="90" y="280"/>
                      </a:lnTo>
                      <a:lnTo>
                        <a:pt x="95" y="282"/>
                      </a:lnTo>
                      <a:lnTo>
                        <a:pt x="103" y="287"/>
                      </a:lnTo>
                      <a:lnTo>
                        <a:pt x="112" y="291"/>
                      </a:lnTo>
                      <a:lnTo>
                        <a:pt x="122" y="295"/>
                      </a:lnTo>
                      <a:lnTo>
                        <a:pt x="131" y="299"/>
                      </a:lnTo>
                      <a:lnTo>
                        <a:pt x="141" y="304"/>
                      </a:lnTo>
                      <a:lnTo>
                        <a:pt x="152" y="310"/>
                      </a:lnTo>
                      <a:lnTo>
                        <a:pt x="162" y="316"/>
                      </a:lnTo>
                      <a:lnTo>
                        <a:pt x="171" y="320"/>
                      </a:lnTo>
                      <a:lnTo>
                        <a:pt x="181" y="325"/>
                      </a:lnTo>
                      <a:lnTo>
                        <a:pt x="188" y="335"/>
                      </a:lnTo>
                      <a:lnTo>
                        <a:pt x="192" y="341"/>
                      </a:lnTo>
                      <a:lnTo>
                        <a:pt x="198" y="348"/>
                      </a:lnTo>
                      <a:lnTo>
                        <a:pt x="202" y="358"/>
                      </a:lnTo>
                      <a:lnTo>
                        <a:pt x="204" y="365"/>
                      </a:lnTo>
                      <a:lnTo>
                        <a:pt x="204" y="373"/>
                      </a:lnTo>
                      <a:lnTo>
                        <a:pt x="204" y="382"/>
                      </a:lnTo>
                      <a:lnTo>
                        <a:pt x="204" y="388"/>
                      </a:lnTo>
                      <a:lnTo>
                        <a:pt x="204" y="398"/>
                      </a:lnTo>
                      <a:lnTo>
                        <a:pt x="204" y="411"/>
                      </a:lnTo>
                      <a:lnTo>
                        <a:pt x="204" y="426"/>
                      </a:lnTo>
                      <a:lnTo>
                        <a:pt x="198" y="437"/>
                      </a:lnTo>
                      <a:lnTo>
                        <a:pt x="194" y="445"/>
                      </a:lnTo>
                      <a:lnTo>
                        <a:pt x="186" y="453"/>
                      </a:lnTo>
                      <a:lnTo>
                        <a:pt x="177" y="456"/>
                      </a:lnTo>
                      <a:lnTo>
                        <a:pt x="162" y="456"/>
                      </a:lnTo>
                      <a:lnTo>
                        <a:pt x="147" y="458"/>
                      </a:lnTo>
                      <a:lnTo>
                        <a:pt x="131" y="458"/>
                      </a:lnTo>
                      <a:lnTo>
                        <a:pt x="118" y="458"/>
                      </a:lnTo>
                      <a:lnTo>
                        <a:pt x="101" y="458"/>
                      </a:lnTo>
                      <a:lnTo>
                        <a:pt x="88" y="460"/>
                      </a:lnTo>
                      <a:lnTo>
                        <a:pt x="74" y="462"/>
                      </a:lnTo>
                      <a:lnTo>
                        <a:pt x="65" y="468"/>
                      </a:lnTo>
                      <a:lnTo>
                        <a:pt x="57" y="474"/>
                      </a:lnTo>
                      <a:lnTo>
                        <a:pt x="51" y="477"/>
                      </a:lnTo>
                      <a:lnTo>
                        <a:pt x="51" y="483"/>
                      </a:lnTo>
                      <a:lnTo>
                        <a:pt x="51" y="491"/>
                      </a:lnTo>
                      <a:lnTo>
                        <a:pt x="53" y="498"/>
                      </a:lnTo>
                      <a:lnTo>
                        <a:pt x="57" y="506"/>
                      </a:lnTo>
                      <a:lnTo>
                        <a:pt x="59" y="515"/>
                      </a:lnTo>
                      <a:lnTo>
                        <a:pt x="63" y="527"/>
                      </a:lnTo>
                      <a:lnTo>
                        <a:pt x="63" y="531"/>
                      </a:lnTo>
                      <a:lnTo>
                        <a:pt x="69" y="534"/>
                      </a:lnTo>
                      <a:lnTo>
                        <a:pt x="78" y="540"/>
                      </a:lnTo>
                      <a:lnTo>
                        <a:pt x="91" y="546"/>
                      </a:lnTo>
                      <a:lnTo>
                        <a:pt x="107" y="550"/>
                      </a:lnTo>
                      <a:lnTo>
                        <a:pt x="124" y="553"/>
                      </a:lnTo>
                      <a:lnTo>
                        <a:pt x="141" y="557"/>
                      </a:lnTo>
                      <a:lnTo>
                        <a:pt x="162" y="561"/>
                      </a:lnTo>
                      <a:lnTo>
                        <a:pt x="181" y="561"/>
                      </a:lnTo>
                      <a:lnTo>
                        <a:pt x="200" y="563"/>
                      </a:lnTo>
                      <a:lnTo>
                        <a:pt x="219" y="561"/>
                      </a:lnTo>
                      <a:lnTo>
                        <a:pt x="240" y="561"/>
                      </a:lnTo>
                      <a:lnTo>
                        <a:pt x="255" y="557"/>
                      </a:lnTo>
                      <a:lnTo>
                        <a:pt x="272" y="553"/>
                      </a:lnTo>
                      <a:lnTo>
                        <a:pt x="285" y="548"/>
                      </a:lnTo>
                      <a:lnTo>
                        <a:pt x="297" y="540"/>
                      </a:lnTo>
                      <a:lnTo>
                        <a:pt x="302" y="531"/>
                      </a:lnTo>
                      <a:lnTo>
                        <a:pt x="310" y="523"/>
                      </a:lnTo>
                      <a:lnTo>
                        <a:pt x="318" y="513"/>
                      </a:lnTo>
                      <a:lnTo>
                        <a:pt x="325" y="506"/>
                      </a:lnTo>
                      <a:lnTo>
                        <a:pt x="331" y="496"/>
                      </a:lnTo>
                      <a:lnTo>
                        <a:pt x="337" y="489"/>
                      </a:lnTo>
                      <a:lnTo>
                        <a:pt x="342" y="479"/>
                      </a:lnTo>
                      <a:lnTo>
                        <a:pt x="350" y="474"/>
                      </a:lnTo>
                      <a:lnTo>
                        <a:pt x="359" y="460"/>
                      </a:lnTo>
                      <a:lnTo>
                        <a:pt x="371" y="451"/>
                      </a:lnTo>
                      <a:lnTo>
                        <a:pt x="378" y="445"/>
                      </a:lnTo>
                      <a:lnTo>
                        <a:pt x="388" y="445"/>
                      </a:lnTo>
                      <a:lnTo>
                        <a:pt x="394" y="445"/>
                      </a:lnTo>
                      <a:lnTo>
                        <a:pt x="399" y="451"/>
                      </a:lnTo>
                      <a:lnTo>
                        <a:pt x="407" y="456"/>
                      </a:lnTo>
                      <a:lnTo>
                        <a:pt x="413" y="468"/>
                      </a:lnTo>
                      <a:lnTo>
                        <a:pt x="415" y="475"/>
                      </a:lnTo>
                      <a:lnTo>
                        <a:pt x="416" y="489"/>
                      </a:lnTo>
                      <a:lnTo>
                        <a:pt x="413" y="500"/>
                      </a:lnTo>
                      <a:lnTo>
                        <a:pt x="405" y="512"/>
                      </a:lnTo>
                      <a:lnTo>
                        <a:pt x="396" y="515"/>
                      </a:lnTo>
                      <a:lnTo>
                        <a:pt x="388" y="523"/>
                      </a:lnTo>
                      <a:lnTo>
                        <a:pt x="376" y="529"/>
                      </a:lnTo>
                      <a:lnTo>
                        <a:pt x="367" y="540"/>
                      </a:lnTo>
                      <a:lnTo>
                        <a:pt x="354" y="548"/>
                      </a:lnTo>
                      <a:lnTo>
                        <a:pt x="342" y="557"/>
                      </a:lnTo>
                      <a:lnTo>
                        <a:pt x="325" y="567"/>
                      </a:lnTo>
                      <a:lnTo>
                        <a:pt x="312" y="576"/>
                      </a:lnTo>
                      <a:lnTo>
                        <a:pt x="295" y="586"/>
                      </a:lnTo>
                      <a:lnTo>
                        <a:pt x="280" y="593"/>
                      </a:lnTo>
                      <a:lnTo>
                        <a:pt x="262" y="601"/>
                      </a:lnTo>
                      <a:lnTo>
                        <a:pt x="247" y="609"/>
                      </a:lnTo>
                      <a:lnTo>
                        <a:pt x="230" y="614"/>
                      </a:lnTo>
                      <a:lnTo>
                        <a:pt x="213" y="618"/>
                      </a:lnTo>
                      <a:lnTo>
                        <a:pt x="198" y="622"/>
                      </a:lnTo>
                      <a:lnTo>
                        <a:pt x="183" y="624"/>
                      </a:lnTo>
                      <a:lnTo>
                        <a:pt x="166" y="622"/>
                      </a:lnTo>
                      <a:lnTo>
                        <a:pt x="150" y="620"/>
                      </a:lnTo>
                      <a:lnTo>
                        <a:pt x="133" y="616"/>
                      </a:lnTo>
                      <a:lnTo>
                        <a:pt x="118" y="614"/>
                      </a:lnTo>
                      <a:lnTo>
                        <a:pt x="101" y="609"/>
                      </a:lnTo>
                      <a:lnTo>
                        <a:pt x="86" y="603"/>
                      </a:lnTo>
                      <a:lnTo>
                        <a:pt x="70" y="597"/>
                      </a:lnTo>
                      <a:lnTo>
                        <a:pt x="57" y="591"/>
                      </a:lnTo>
                      <a:lnTo>
                        <a:pt x="44" y="582"/>
                      </a:lnTo>
                      <a:lnTo>
                        <a:pt x="32" y="574"/>
                      </a:lnTo>
                      <a:lnTo>
                        <a:pt x="23" y="565"/>
                      </a:lnTo>
                      <a:lnTo>
                        <a:pt x="13" y="557"/>
                      </a:lnTo>
                      <a:lnTo>
                        <a:pt x="6" y="546"/>
                      </a:lnTo>
                      <a:lnTo>
                        <a:pt x="2" y="536"/>
                      </a:lnTo>
                      <a:lnTo>
                        <a:pt x="0" y="527"/>
                      </a:lnTo>
                      <a:lnTo>
                        <a:pt x="0" y="517"/>
                      </a:lnTo>
                      <a:lnTo>
                        <a:pt x="0" y="506"/>
                      </a:lnTo>
                      <a:lnTo>
                        <a:pt x="4" y="496"/>
                      </a:lnTo>
                      <a:lnTo>
                        <a:pt x="8" y="489"/>
                      </a:lnTo>
                      <a:lnTo>
                        <a:pt x="12" y="479"/>
                      </a:lnTo>
                      <a:lnTo>
                        <a:pt x="23" y="464"/>
                      </a:lnTo>
                      <a:lnTo>
                        <a:pt x="34" y="453"/>
                      </a:lnTo>
                      <a:lnTo>
                        <a:pt x="44" y="441"/>
                      </a:lnTo>
                      <a:lnTo>
                        <a:pt x="51" y="434"/>
                      </a:lnTo>
                      <a:lnTo>
                        <a:pt x="59" y="430"/>
                      </a:lnTo>
                      <a:lnTo>
                        <a:pt x="63" y="43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8" name="Freeform 68"/>
                <p:cNvSpPr>
                  <a:spLocks/>
                </p:cNvSpPr>
                <p:nvPr/>
              </p:nvSpPr>
              <p:spPr bwMode="auto">
                <a:xfrm>
                  <a:off x="4248" y="2412"/>
                  <a:ext cx="149" cy="661"/>
                </a:xfrm>
                <a:custGeom>
                  <a:avLst/>
                  <a:gdLst>
                    <a:gd name="T0" fmla="*/ 1 w 298"/>
                    <a:gd name="T1" fmla="*/ 0 h 1323"/>
                    <a:gd name="T2" fmla="*/ 1 w 298"/>
                    <a:gd name="T3" fmla="*/ 0 h 1323"/>
                    <a:gd name="T4" fmla="*/ 1 w 298"/>
                    <a:gd name="T5" fmla="*/ 0 h 1323"/>
                    <a:gd name="T6" fmla="*/ 1 w 298"/>
                    <a:gd name="T7" fmla="*/ 0 h 1323"/>
                    <a:gd name="T8" fmla="*/ 1 w 298"/>
                    <a:gd name="T9" fmla="*/ 0 h 1323"/>
                    <a:gd name="T10" fmla="*/ 1 w 298"/>
                    <a:gd name="T11" fmla="*/ 0 h 1323"/>
                    <a:gd name="T12" fmla="*/ 1 w 298"/>
                    <a:gd name="T13" fmla="*/ 0 h 1323"/>
                    <a:gd name="T14" fmla="*/ 1 w 298"/>
                    <a:gd name="T15" fmla="*/ 0 h 1323"/>
                    <a:gd name="T16" fmla="*/ 1 w 298"/>
                    <a:gd name="T17" fmla="*/ 0 h 1323"/>
                    <a:gd name="T18" fmla="*/ 1 w 298"/>
                    <a:gd name="T19" fmla="*/ 0 h 1323"/>
                    <a:gd name="T20" fmla="*/ 1 w 298"/>
                    <a:gd name="T21" fmla="*/ 0 h 1323"/>
                    <a:gd name="T22" fmla="*/ 1 w 298"/>
                    <a:gd name="T23" fmla="*/ 0 h 1323"/>
                    <a:gd name="T24" fmla="*/ 1 w 298"/>
                    <a:gd name="T25" fmla="*/ 0 h 1323"/>
                    <a:gd name="T26" fmla="*/ 1 w 298"/>
                    <a:gd name="T27" fmla="*/ 0 h 1323"/>
                    <a:gd name="T28" fmla="*/ 1 w 298"/>
                    <a:gd name="T29" fmla="*/ 0 h 1323"/>
                    <a:gd name="T30" fmla="*/ 1 w 298"/>
                    <a:gd name="T31" fmla="*/ 0 h 1323"/>
                    <a:gd name="T32" fmla="*/ 0 w 298"/>
                    <a:gd name="T33" fmla="*/ 0 h 1323"/>
                    <a:gd name="T34" fmla="*/ 1 w 298"/>
                    <a:gd name="T35" fmla="*/ 0 h 1323"/>
                    <a:gd name="T36" fmla="*/ 1 w 298"/>
                    <a:gd name="T37" fmla="*/ 0 h 1323"/>
                    <a:gd name="T38" fmla="*/ 1 w 298"/>
                    <a:gd name="T39" fmla="*/ 0 h 1323"/>
                    <a:gd name="T40" fmla="*/ 1 w 298"/>
                    <a:gd name="T41" fmla="*/ 0 h 1323"/>
                    <a:gd name="T42" fmla="*/ 1 w 298"/>
                    <a:gd name="T43" fmla="*/ 0 h 1323"/>
                    <a:gd name="T44" fmla="*/ 1 w 298"/>
                    <a:gd name="T45" fmla="*/ 0 h 1323"/>
                    <a:gd name="T46" fmla="*/ 1 w 298"/>
                    <a:gd name="T47" fmla="*/ 0 h 1323"/>
                    <a:gd name="T48" fmla="*/ 1 w 298"/>
                    <a:gd name="T49" fmla="*/ 0 h 1323"/>
                    <a:gd name="T50" fmla="*/ 1 w 298"/>
                    <a:gd name="T51" fmla="*/ 0 h 1323"/>
                    <a:gd name="T52" fmla="*/ 1 w 298"/>
                    <a:gd name="T53" fmla="*/ 0 h 1323"/>
                    <a:gd name="T54" fmla="*/ 1 w 298"/>
                    <a:gd name="T55" fmla="*/ 0 h 1323"/>
                    <a:gd name="T56" fmla="*/ 1 w 298"/>
                    <a:gd name="T57" fmla="*/ 0 h 1323"/>
                    <a:gd name="T58" fmla="*/ 1 w 298"/>
                    <a:gd name="T59" fmla="*/ 0 h 1323"/>
                    <a:gd name="T60" fmla="*/ 1 w 298"/>
                    <a:gd name="T61" fmla="*/ 0 h 1323"/>
                    <a:gd name="T62" fmla="*/ 1 w 298"/>
                    <a:gd name="T63" fmla="*/ 0 h 1323"/>
                    <a:gd name="T64" fmla="*/ 1 w 298"/>
                    <a:gd name="T65" fmla="*/ 0 h 1323"/>
                    <a:gd name="T66" fmla="*/ 1 w 298"/>
                    <a:gd name="T67" fmla="*/ 0 h 1323"/>
                    <a:gd name="T68" fmla="*/ 1 w 298"/>
                    <a:gd name="T69" fmla="*/ 0 h 1323"/>
                    <a:gd name="T70" fmla="*/ 1 w 298"/>
                    <a:gd name="T71" fmla="*/ 0 h 1323"/>
                    <a:gd name="T72" fmla="*/ 1 w 298"/>
                    <a:gd name="T73" fmla="*/ 0 h 1323"/>
                    <a:gd name="T74" fmla="*/ 1 w 298"/>
                    <a:gd name="T75" fmla="*/ 0 h 1323"/>
                    <a:gd name="T76" fmla="*/ 1 w 298"/>
                    <a:gd name="T77" fmla="*/ 0 h 1323"/>
                    <a:gd name="T78" fmla="*/ 1 w 298"/>
                    <a:gd name="T79" fmla="*/ 0 h 1323"/>
                    <a:gd name="T80" fmla="*/ 1 w 298"/>
                    <a:gd name="T81" fmla="*/ 0 h 1323"/>
                    <a:gd name="T82" fmla="*/ 1 w 298"/>
                    <a:gd name="T83" fmla="*/ 0 h 1323"/>
                    <a:gd name="T84" fmla="*/ 1 w 298"/>
                    <a:gd name="T85" fmla="*/ 0 h 1323"/>
                    <a:gd name="T86" fmla="*/ 1 w 298"/>
                    <a:gd name="T87" fmla="*/ 0 h 1323"/>
                    <a:gd name="T88" fmla="*/ 1 w 298"/>
                    <a:gd name="T89" fmla="*/ 0 h 1323"/>
                    <a:gd name="T90" fmla="*/ 1 w 298"/>
                    <a:gd name="T91" fmla="*/ 0 h 1323"/>
                    <a:gd name="T92" fmla="*/ 1 w 298"/>
                    <a:gd name="T93" fmla="*/ 0 h 1323"/>
                    <a:gd name="T94" fmla="*/ 1 w 298"/>
                    <a:gd name="T95" fmla="*/ 0 h 1323"/>
                    <a:gd name="T96" fmla="*/ 1 w 298"/>
                    <a:gd name="T97" fmla="*/ 0 h 1323"/>
                    <a:gd name="T98" fmla="*/ 1 w 298"/>
                    <a:gd name="T99" fmla="*/ 0 h 1323"/>
                    <a:gd name="T100" fmla="*/ 1 w 298"/>
                    <a:gd name="T101" fmla="*/ 0 h 1323"/>
                    <a:gd name="T102" fmla="*/ 1 w 298"/>
                    <a:gd name="T103" fmla="*/ 0 h 1323"/>
                    <a:gd name="T104" fmla="*/ 1 w 298"/>
                    <a:gd name="T105" fmla="*/ 0 h 1323"/>
                    <a:gd name="T106" fmla="*/ 1 w 298"/>
                    <a:gd name="T107" fmla="*/ 0 h 132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98"/>
                    <a:gd name="T163" fmla="*/ 0 h 1323"/>
                    <a:gd name="T164" fmla="*/ 298 w 298"/>
                    <a:gd name="T165" fmla="*/ 1323 h 132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98" h="1323">
                      <a:moveTo>
                        <a:pt x="80" y="13"/>
                      </a:moveTo>
                      <a:lnTo>
                        <a:pt x="82" y="17"/>
                      </a:lnTo>
                      <a:lnTo>
                        <a:pt x="91" y="34"/>
                      </a:lnTo>
                      <a:lnTo>
                        <a:pt x="101" y="62"/>
                      </a:lnTo>
                      <a:lnTo>
                        <a:pt x="118" y="101"/>
                      </a:lnTo>
                      <a:lnTo>
                        <a:pt x="135" y="146"/>
                      </a:lnTo>
                      <a:lnTo>
                        <a:pt x="152" y="205"/>
                      </a:lnTo>
                      <a:lnTo>
                        <a:pt x="167" y="273"/>
                      </a:lnTo>
                      <a:lnTo>
                        <a:pt x="180" y="353"/>
                      </a:lnTo>
                      <a:lnTo>
                        <a:pt x="186" y="439"/>
                      </a:lnTo>
                      <a:lnTo>
                        <a:pt x="188" y="538"/>
                      </a:lnTo>
                      <a:lnTo>
                        <a:pt x="182" y="644"/>
                      </a:lnTo>
                      <a:lnTo>
                        <a:pt x="169" y="760"/>
                      </a:lnTo>
                      <a:lnTo>
                        <a:pt x="144" y="884"/>
                      </a:lnTo>
                      <a:lnTo>
                        <a:pt x="110" y="1017"/>
                      </a:lnTo>
                      <a:lnTo>
                        <a:pt x="63" y="1157"/>
                      </a:lnTo>
                      <a:lnTo>
                        <a:pt x="0" y="1307"/>
                      </a:lnTo>
                      <a:lnTo>
                        <a:pt x="4" y="1307"/>
                      </a:lnTo>
                      <a:lnTo>
                        <a:pt x="11" y="1311"/>
                      </a:lnTo>
                      <a:lnTo>
                        <a:pt x="17" y="1313"/>
                      </a:lnTo>
                      <a:lnTo>
                        <a:pt x="27" y="1315"/>
                      </a:lnTo>
                      <a:lnTo>
                        <a:pt x="34" y="1317"/>
                      </a:lnTo>
                      <a:lnTo>
                        <a:pt x="46" y="1319"/>
                      </a:lnTo>
                      <a:lnTo>
                        <a:pt x="53" y="1321"/>
                      </a:lnTo>
                      <a:lnTo>
                        <a:pt x="65" y="1323"/>
                      </a:lnTo>
                      <a:lnTo>
                        <a:pt x="76" y="1323"/>
                      </a:lnTo>
                      <a:lnTo>
                        <a:pt x="87" y="1323"/>
                      </a:lnTo>
                      <a:lnTo>
                        <a:pt x="99" y="1323"/>
                      </a:lnTo>
                      <a:lnTo>
                        <a:pt x="110" y="1321"/>
                      </a:lnTo>
                      <a:lnTo>
                        <a:pt x="122" y="1319"/>
                      </a:lnTo>
                      <a:lnTo>
                        <a:pt x="135" y="1317"/>
                      </a:lnTo>
                      <a:lnTo>
                        <a:pt x="141" y="1306"/>
                      </a:lnTo>
                      <a:lnTo>
                        <a:pt x="152" y="1279"/>
                      </a:lnTo>
                      <a:lnTo>
                        <a:pt x="169" y="1237"/>
                      </a:lnTo>
                      <a:lnTo>
                        <a:pt x="192" y="1182"/>
                      </a:lnTo>
                      <a:lnTo>
                        <a:pt x="213" y="1115"/>
                      </a:lnTo>
                      <a:lnTo>
                        <a:pt x="238" y="1036"/>
                      </a:lnTo>
                      <a:lnTo>
                        <a:pt x="258" y="950"/>
                      </a:lnTo>
                      <a:lnTo>
                        <a:pt x="277" y="857"/>
                      </a:lnTo>
                      <a:lnTo>
                        <a:pt x="291" y="756"/>
                      </a:lnTo>
                      <a:lnTo>
                        <a:pt x="298" y="652"/>
                      </a:lnTo>
                      <a:lnTo>
                        <a:pt x="296" y="541"/>
                      </a:lnTo>
                      <a:lnTo>
                        <a:pt x="287" y="433"/>
                      </a:lnTo>
                      <a:lnTo>
                        <a:pt x="266" y="323"/>
                      </a:lnTo>
                      <a:lnTo>
                        <a:pt x="234" y="215"/>
                      </a:lnTo>
                      <a:lnTo>
                        <a:pt x="186" y="110"/>
                      </a:lnTo>
                      <a:lnTo>
                        <a:pt x="123" y="11"/>
                      </a:lnTo>
                      <a:lnTo>
                        <a:pt x="116" y="2"/>
                      </a:lnTo>
                      <a:lnTo>
                        <a:pt x="108" y="0"/>
                      </a:lnTo>
                      <a:lnTo>
                        <a:pt x="101" y="0"/>
                      </a:lnTo>
                      <a:lnTo>
                        <a:pt x="95" y="2"/>
                      </a:lnTo>
                      <a:lnTo>
                        <a:pt x="84" y="9"/>
                      </a:lnTo>
                      <a:lnTo>
                        <a:pt x="80" y="13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9" name="Freeform 69"/>
                <p:cNvSpPr>
                  <a:spLocks/>
                </p:cNvSpPr>
                <p:nvPr/>
              </p:nvSpPr>
              <p:spPr bwMode="auto">
                <a:xfrm>
                  <a:off x="4601" y="2435"/>
                  <a:ext cx="73" cy="564"/>
                </a:xfrm>
                <a:custGeom>
                  <a:avLst/>
                  <a:gdLst>
                    <a:gd name="T0" fmla="*/ 1 w 144"/>
                    <a:gd name="T1" fmla="*/ 0 h 1129"/>
                    <a:gd name="T2" fmla="*/ 1 w 144"/>
                    <a:gd name="T3" fmla="*/ 0 h 1129"/>
                    <a:gd name="T4" fmla="*/ 1 w 144"/>
                    <a:gd name="T5" fmla="*/ 0 h 1129"/>
                    <a:gd name="T6" fmla="*/ 1 w 144"/>
                    <a:gd name="T7" fmla="*/ 0 h 1129"/>
                    <a:gd name="T8" fmla="*/ 1 w 144"/>
                    <a:gd name="T9" fmla="*/ 0 h 1129"/>
                    <a:gd name="T10" fmla="*/ 1 w 144"/>
                    <a:gd name="T11" fmla="*/ 0 h 1129"/>
                    <a:gd name="T12" fmla="*/ 1 w 144"/>
                    <a:gd name="T13" fmla="*/ 0 h 1129"/>
                    <a:gd name="T14" fmla="*/ 1 w 144"/>
                    <a:gd name="T15" fmla="*/ 0 h 1129"/>
                    <a:gd name="T16" fmla="*/ 1 w 144"/>
                    <a:gd name="T17" fmla="*/ 0 h 1129"/>
                    <a:gd name="T18" fmla="*/ 1 w 144"/>
                    <a:gd name="T19" fmla="*/ 0 h 1129"/>
                    <a:gd name="T20" fmla="*/ 1 w 144"/>
                    <a:gd name="T21" fmla="*/ 0 h 1129"/>
                    <a:gd name="T22" fmla="*/ 1 w 144"/>
                    <a:gd name="T23" fmla="*/ 0 h 1129"/>
                    <a:gd name="T24" fmla="*/ 1 w 144"/>
                    <a:gd name="T25" fmla="*/ 0 h 1129"/>
                    <a:gd name="T26" fmla="*/ 1 w 144"/>
                    <a:gd name="T27" fmla="*/ 0 h 1129"/>
                    <a:gd name="T28" fmla="*/ 1 w 144"/>
                    <a:gd name="T29" fmla="*/ 0 h 1129"/>
                    <a:gd name="T30" fmla="*/ 1 w 144"/>
                    <a:gd name="T31" fmla="*/ 0 h 1129"/>
                    <a:gd name="T32" fmla="*/ 1 w 144"/>
                    <a:gd name="T33" fmla="*/ 0 h 1129"/>
                    <a:gd name="T34" fmla="*/ 1 w 144"/>
                    <a:gd name="T35" fmla="*/ 0 h 1129"/>
                    <a:gd name="T36" fmla="*/ 1 w 144"/>
                    <a:gd name="T37" fmla="*/ 0 h 1129"/>
                    <a:gd name="T38" fmla="*/ 1 w 144"/>
                    <a:gd name="T39" fmla="*/ 0 h 1129"/>
                    <a:gd name="T40" fmla="*/ 1 w 144"/>
                    <a:gd name="T41" fmla="*/ 0 h 1129"/>
                    <a:gd name="T42" fmla="*/ 1 w 144"/>
                    <a:gd name="T43" fmla="*/ 0 h 1129"/>
                    <a:gd name="T44" fmla="*/ 1 w 144"/>
                    <a:gd name="T45" fmla="*/ 0 h 1129"/>
                    <a:gd name="T46" fmla="*/ 0 w 144"/>
                    <a:gd name="T47" fmla="*/ 0 h 1129"/>
                    <a:gd name="T48" fmla="*/ 0 w 144"/>
                    <a:gd name="T49" fmla="*/ 0 h 1129"/>
                    <a:gd name="T50" fmla="*/ 0 w 144"/>
                    <a:gd name="T51" fmla="*/ 0 h 1129"/>
                    <a:gd name="T52" fmla="*/ 1 w 144"/>
                    <a:gd name="T53" fmla="*/ 0 h 1129"/>
                    <a:gd name="T54" fmla="*/ 1 w 144"/>
                    <a:gd name="T55" fmla="*/ 0 h 1129"/>
                    <a:gd name="T56" fmla="*/ 1 w 144"/>
                    <a:gd name="T57" fmla="*/ 0 h 1129"/>
                    <a:gd name="T58" fmla="*/ 1 w 144"/>
                    <a:gd name="T59" fmla="*/ 0 h 1129"/>
                    <a:gd name="T60" fmla="*/ 1 w 144"/>
                    <a:gd name="T61" fmla="*/ 0 h 1129"/>
                    <a:gd name="T62" fmla="*/ 1 w 144"/>
                    <a:gd name="T63" fmla="*/ 0 h 1129"/>
                    <a:gd name="T64" fmla="*/ 1 w 144"/>
                    <a:gd name="T65" fmla="*/ 0 h 1129"/>
                    <a:gd name="T66" fmla="*/ 1 w 144"/>
                    <a:gd name="T67" fmla="*/ 0 h 1129"/>
                    <a:gd name="T68" fmla="*/ 1 w 144"/>
                    <a:gd name="T69" fmla="*/ 0 h 1129"/>
                    <a:gd name="T70" fmla="*/ 1 w 144"/>
                    <a:gd name="T71" fmla="*/ 0 h 1129"/>
                    <a:gd name="T72" fmla="*/ 1 w 144"/>
                    <a:gd name="T73" fmla="*/ 0 h 1129"/>
                    <a:gd name="T74" fmla="*/ 1 w 144"/>
                    <a:gd name="T75" fmla="*/ 0 h 1129"/>
                    <a:gd name="T76" fmla="*/ 1 w 144"/>
                    <a:gd name="T77" fmla="*/ 0 h 1129"/>
                    <a:gd name="T78" fmla="*/ 1 w 144"/>
                    <a:gd name="T79" fmla="*/ 0 h 1129"/>
                    <a:gd name="T80" fmla="*/ 1 w 144"/>
                    <a:gd name="T81" fmla="*/ 0 h 1129"/>
                    <a:gd name="T82" fmla="*/ 1 w 144"/>
                    <a:gd name="T83" fmla="*/ 0 h 1129"/>
                    <a:gd name="T84" fmla="*/ 1 w 144"/>
                    <a:gd name="T85" fmla="*/ 0 h 1129"/>
                    <a:gd name="T86" fmla="*/ 1 w 144"/>
                    <a:gd name="T87" fmla="*/ 0 h 1129"/>
                    <a:gd name="T88" fmla="*/ 1 w 144"/>
                    <a:gd name="T89" fmla="*/ 0 h 1129"/>
                    <a:gd name="T90" fmla="*/ 1 w 144"/>
                    <a:gd name="T91" fmla="*/ 0 h 1129"/>
                    <a:gd name="T92" fmla="*/ 1 w 144"/>
                    <a:gd name="T93" fmla="*/ 0 h 1129"/>
                    <a:gd name="T94" fmla="*/ 1 w 144"/>
                    <a:gd name="T95" fmla="*/ 0 h 1129"/>
                    <a:gd name="T96" fmla="*/ 1 w 144"/>
                    <a:gd name="T97" fmla="*/ 0 h 1129"/>
                    <a:gd name="T98" fmla="*/ 1 w 144"/>
                    <a:gd name="T99" fmla="*/ 0 h 1129"/>
                    <a:gd name="T100" fmla="*/ 1 w 144"/>
                    <a:gd name="T101" fmla="*/ 0 h 1129"/>
                    <a:gd name="T102" fmla="*/ 1 w 144"/>
                    <a:gd name="T103" fmla="*/ 0 h 112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4"/>
                    <a:gd name="T157" fmla="*/ 0 h 1129"/>
                    <a:gd name="T158" fmla="*/ 144 w 144"/>
                    <a:gd name="T159" fmla="*/ 1129 h 112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4" h="1129">
                      <a:moveTo>
                        <a:pt x="70" y="33"/>
                      </a:moveTo>
                      <a:lnTo>
                        <a:pt x="72" y="35"/>
                      </a:lnTo>
                      <a:lnTo>
                        <a:pt x="78" y="46"/>
                      </a:lnTo>
                      <a:lnTo>
                        <a:pt x="84" y="63"/>
                      </a:lnTo>
                      <a:lnTo>
                        <a:pt x="95" y="90"/>
                      </a:lnTo>
                      <a:lnTo>
                        <a:pt x="106" y="122"/>
                      </a:lnTo>
                      <a:lnTo>
                        <a:pt x="118" y="164"/>
                      </a:lnTo>
                      <a:lnTo>
                        <a:pt x="127" y="213"/>
                      </a:lnTo>
                      <a:lnTo>
                        <a:pt x="137" y="276"/>
                      </a:lnTo>
                      <a:lnTo>
                        <a:pt x="141" y="344"/>
                      </a:lnTo>
                      <a:lnTo>
                        <a:pt x="144" y="422"/>
                      </a:lnTo>
                      <a:lnTo>
                        <a:pt x="141" y="512"/>
                      </a:lnTo>
                      <a:lnTo>
                        <a:pt x="133" y="611"/>
                      </a:lnTo>
                      <a:lnTo>
                        <a:pt x="116" y="721"/>
                      </a:lnTo>
                      <a:lnTo>
                        <a:pt x="93" y="840"/>
                      </a:lnTo>
                      <a:lnTo>
                        <a:pt x="63" y="974"/>
                      </a:lnTo>
                      <a:lnTo>
                        <a:pt x="23" y="1120"/>
                      </a:lnTo>
                      <a:lnTo>
                        <a:pt x="19" y="1124"/>
                      </a:lnTo>
                      <a:lnTo>
                        <a:pt x="13" y="1129"/>
                      </a:lnTo>
                      <a:lnTo>
                        <a:pt x="9" y="1126"/>
                      </a:lnTo>
                      <a:lnTo>
                        <a:pt x="6" y="1120"/>
                      </a:lnTo>
                      <a:lnTo>
                        <a:pt x="4" y="1112"/>
                      </a:lnTo>
                      <a:lnTo>
                        <a:pt x="2" y="1103"/>
                      </a:lnTo>
                      <a:lnTo>
                        <a:pt x="0" y="1093"/>
                      </a:lnTo>
                      <a:lnTo>
                        <a:pt x="0" y="1082"/>
                      </a:lnTo>
                      <a:lnTo>
                        <a:pt x="0" y="1059"/>
                      </a:lnTo>
                      <a:lnTo>
                        <a:pt x="6" y="1031"/>
                      </a:lnTo>
                      <a:lnTo>
                        <a:pt x="11" y="989"/>
                      </a:lnTo>
                      <a:lnTo>
                        <a:pt x="23" y="941"/>
                      </a:lnTo>
                      <a:lnTo>
                        <a:pt x="34" y="884"/>
                      </a:lnTo>
                      <a:lnTo>
                        <a:pt x="46" y="821"/>
                      </a:lnTo>
                      <a:lnTo>
                        <a:pt x="57" y="753"/>
                      </a:lnTo>
                      <a:lnTo>
                        <a:pt x="66" y="681"/>
                      </a:lnTo>
                      <a:lnTo>
                        <a:pt x="72" y="603"/>
                      </a:lnTo>
                      <a:lnTo>
                        <a:pt x="78" y="523"/>
                      </a:lnTo>
                      <a:lnTo>
                        <a:pt x="80" y="439"/>
                      </a:lnTo>
                      <a:lnTo>
                        <a:pt x="78" y="358"/>
                      </a:lnTo>
                      <a:lnTo>
                        <a:pt x="68" y="272"/>
                      </a:lnTo>
                      <a:lnTo>
                        <a:pt x="57" y="189"/>
                      </a:lnTo>
                      <a:lnTo>
                        <a:pt x="36" y="107"/>
                      </a:lnTo>
                      <a:lnTo>
                        <a:pt x="9" y="27"/>
                      </a:lnTo>
                      <a:lnTo>
                        <a:pt x="9" y="23"/>
                      </a:lnTo>
                      <a:lnTo>
                        <a:pt x="11" y="17"/>
                      </a:lnTo>
                      <a:lnTo>
                        <a:pt x="17" y="10"/>
                      </a:lnTo>
                      <a:lnTo>
                        <a:pt x="23" y="4"/>
                      </a:lnTo>
                      <a:lnTo>
                        <a:pt x="30" y="0"/>
                      </a:lnTo>
                      <a:lnTo>
                        <a:pt x="42" y="2"/>
                      </a:lnTo>
                      <a:lnTo>
                        <a:pt x="47" y="6"/>
                      </a:lnTo>
                      <a:lnTo>
                        <a:pt x="55" y="12"/>
                      </a:lnTo>
                      <a:lnTo>
                        <a:pt x="63" y="19"/>
                      </a:lnTo>
                      <a:lnTo>
                        <a:pt x="70" y="33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0" name="Freeform 70"/>
                <p:cNvSpPr>
                  <a:spLocks/>
                </p:cNvSpPr>
                <p:nvPr/>
              </p:nvSpPr>
              <p:spPr bwMode="auto">
                <a:xfrm>
                  <a:off x="4665" y="2044"/>
                  <a:ext cx="170" cy="159"/>
                </a:xfrm>
                <a:custGeom>
                  <a:avLst/>
                  <a:gdLst>
                    <a:gd name="T0" fmla="*/ 0 w 341"/>
                    <a:gd name="T1" fmla="*/ 1 h 318"/>
                    <a:gd name="T2" fmla="*/ 0 w 341"/>
                    <a:gd name="T3" fmla="*/ 0 h 318"/>
                    <a:gd name="T4" fmla="*/ 0 w 341"/>
                    <a:gd name="T5" fmla="*/ 0 h 318"/>
                    <a:gd name="T6" fmla="*/ 0 w 341"/>
                    <a:gd name="T7" fmla="*/ 0 h 318"/>
                    <a:gd name="T8" fmla="*/ 0 w 341"/>
                    <a:gd name="T9" fmla="*/ 1 h 318"/>
                    <a:gd name="T10" fmla="*/ 0 w 341"/>
                    <a:gd name="T11" fmla="*/ 1 h 318"/>
                    <a:gd name="T12" fmla="*/ 0 w 341"/>
                    <a:gd name="T13" fmla="*/ 1 h 318"/>
                    <a:gd name="T14" fmla="*/ 0 w 341"/>
                    <a:gd name="T15" fmla="*/ 1 h 318"/>
                    <a:gd name="T16" fmla="*/ 0 w 341"/>
                    <a:gd name="T17" fmla="*/ 1 h 318"/>
                    <a:gd name="T18" fmla="*/ 0 w 341"/>
                    <a:gd name="T19" fmla="*/ 1 h 318"/>
                    <a:gd name="T20" fmla="*/ 0 w 341"/>
                    <a:gd name="T21" fmla="*/ 1 h 318"/>
                    <a:gd name="T22" fmla="*/ 0 w 341"/>
                    <a:gd name="T23" fmla="*/ 1 h 318"/>
                    <a:gd name="T24" fmla="*/ 0 w 341"/>
                    <a:gd name="T25" fmla="*/ 1 h 318"/>
                    <a:gd name="T26" fmla="*/ 0 w 341"/>
                    <a:gd name="T27" fmla="*/ 1 h 318"/>
                    <a:gd name="T28" fmla="*/ 0 w 341"/>
                    <a:gd name="T29" fmla="*/ 1 h 318"/>
                    <a:gd name="T30" fmla="*/ 0 w 341"/>
                    <a:gd name="T31" fmla="*/ 1 h 318"/>
                    <a:gd name="T32" fmla="*/ 0 w 341"/>
                    <a:gd name="T33" fmla="*/ 1 h 318"/>
                    <a:gd name="T34" fmla="*/ 0 w 341"/>
                    <a:gd name="T35" fmla="*/ 1 h 318"/>
                    <a:gd name="T36" fmla="*/ 0 w 341"/>
                    <a:gd name="T37" fmla="*/ 1 h 318"/>
                    <a:gd name="T38" fmla="*/ 0 w 341"/>
                    <a:gd name="T39" fmla="*/ 1 h 318"/>
                    <a:gd name="T40" fmla="*/ 0 w 341"/>
                    <a:gd name="T41" fmla="*/ 1 h 318"/>
                    <a:gd name="T42" fmla="*/ 0 w 341"/>
                    <a:gd name="T43" fmla="*/ 1 h 318"/>
                    <a:gd name="T44" fmla="*/ 0 w 341"/>
                    <a:gd name="T45" fmla="*/ 1 h 318"/>
                    <a:gd name="T46" fmla="*/ 0 w 341"/>
                    <a:gd name="T47" fmla="*/ 1 h 318"/>
                    <a:gd name="T48" fmla="*/ 0 w 341"/>
                    <a:gd name="T49" fmla="*/ 1 h 318"/>
                    <a:gd name="T50" fmla="*/ 0 w 341"/>
                    <a:gd name="T51" fmla="*/ 1 h 318"/>
                    <a:gd name="T52" fmla="*/ 0 w 341"/>
                    <a:gd name="T53" fmla="*/ 1 h 318"/>
                    <a:gd name="T54" fmla="*/ 0 w 341"/>
                    <a:gd name="T55" fmla="*/ 1 h 318"/>
                    <a:gd name="T56" fmla="*/ 0 w 341"/>
                    <a:gd name="T57" fmla="*/ 1 h 318"/>
                    <a:gd name="T58" fmla="*/ 0 w 341"/>
                    <a:gd name="T59" fmla="*/ 1 h 318"/>
                    <a:gd name="T60" fmla="*/ 0 w 341"/>
                    <a:gd name="T61" fmla="*/ 1 h 318"/>
                    <a:gd name="T62" fmla="*/ 0 w 341"/>
                    <a:gd name="T63" fmla="*/ 1 h 318"/>
                    <a:gd name="T64" fmla="*/ 0 w 341"/>
                    <a:gd name="T65" fmla="*/ 1 h 318"/>
                    <a:gd name="T66" fmla="*/ 0 w 341"/>
                    <a:gd name="T67" fmla="*/ 1 h 318"/>
                    <a:gd name="T68" fmla="*/ 0 w 341"/>
                    <a:gd name="T69" fmla="*/ 1 h 318"/>
                    <a:gd name="T70" fmla="*/ 0 w 341"/>
                    <a:gd name="T71" fmla="*/ 1 h 318"/>
                    <a:gd name="T72" fmla="*/ 0 w 341"/>
                    <a:gd name="T73" fmla="*/ 1 h 318"/>
                    <a:gd name="T74" fmla="*/ 0 w 341"/>
                    <a:gd name="T75" fmla="*/ 1 h 318"/>
                    <a:gd name="T76" fmla="*/ 0 w 341"/>
                    <a:gd name="T77" fmla="*/ 1 h 318"/>
                    <a:gd name="T78" fmla="*/ 0 w 341"/>
                    <a:gd name="T79" fmla="*/ 1 h 318"/>
                    <a:gd name="T80" fmla="*/ 0 w 341"/>
                    <a:gd name="T81" fmla="*/ 1 h 318"/>
                    <a:gd name="T82" fmla="*/ 0 w 341"/>
                    <a:gd name="T83" fmla="*/ 1 h 318"/>
                    <a:gd name="T84" fmla="*/ 0 w 341"/>
                    <a:gd name="T85" fmla="*/ 1 h 318"/>
                    <a:gd name="T86" fmla="*/ 0 w 341"/>
                    <a:gd name="T87" fmla="*/ 1 h 318"/>
                    <a:gd name="T88" fmla="*/ 0 w 341"/>
                    <a:gd name="T89" fmla="*/ 1 h 318"/>
                    <a:gd name="T90" fmla="*/ 0 w 341"/>
                    <a:gd name="T91" fmla="*/ 1 h 318"/>
                    <a:gd name="T92" fmla="*/ 0 w 341"/>
                    <a:gd name="T93" fmla="*/ 1 h 318"/>
                    <a:gd name="T94" fmla="*/ 0 w 341"/>
                    <a:gd name="T95" fmla="*/ 1 h 318"/>
                    <a:gd name="T96" fmla="*/ 0 w 341"/>
                    <a:gd name="T97" fmla="*/ 1 h 31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41"/>
                    <a:gd name="T148" fmla="*/ 0 h 318"/>
                    <a:gd name="T149" fmla="*/ 341 w 341"/>
                    <a:gd name="T150" fmla="*/ 318 h 31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41" h="318">
                      <a:moveTo>
                        <a:pt x="48" y="2"/>
                      </a:moveTo>
                      <a:lnTo>
                        <a:pt x="50" y="0"/>
                      </a:lnTo>
                      <a:lnTo>
                        <a:pt x="61" y="0"/>
                      </a:lnTo>
                      <a:lnTo>
                        <a:pt x="78" y="0"/>
                      </a:lnTo>
                      <a:lnTo>
                        <a:pt x="103" y="2"/>
                      </a:lnTo>
                      <a:lnTo>
                        <a:pt x="126" y="4"/>
                      </a:lnTo>
                      <a:lnTo>
                        <a:pt x="156" y="10"/>
                      </a:lnTo>
                      <a:lnTo>
                        <a:pt x="187" y="15"/>
                      </a:lnTo>
                      <a:lnTo>
                        <a:pt x="219" y="29"/>
                      </a:lnTo>
                      <a:lnTo>
                        <a:pt x="247" y="42"/>
                      </a:lnTo>
                      <a:lnTo>
                        <a:pt x="276" y="61"/>
                      </a:lnTo>
                      <a:lnTo>
                        <a:pt x="299" y="84"/>
                      </a:lnTo>
                      <a:lnTo>
                        <a:pt x="321" y="114"/>
                      </a:lnTo>
                      <a:lnTo>
                        <a:pt x="333" y="147"/>
                      </a:lnTo>
                      <a:lnTo>
                        <a:pt x="341" y="188"/>
                      </a:lnTo>
                      <a:lnTo>
                        <a:pt x="339" y="234"/>
                      </a:lnTo>
                      <a:lnTo>
                        <a:pt x="331" y="291"/>
                      </a:lnTo>
                      <a:lnTo>
                        <a:pt x="244" y="318"/>
                      </a:lnTo>
                      <a:lnTo>
                        <a:pt x="244" y="314"/>
                      </a:lnTo>
                      <a:lnTo>
                        <a:pt x="245" y="302"/>
                      </a:lnTo>
                      <a:lnTo>
                        <a:pt x="249" y="287"/>
                      </a:lnTo>
                      <a:lnTo>
                        <a:pt x="255" y="270"/>
                      </a:lnTo>
                      <a:lnTo>
                        <a:pt x="257" y="247"/>
                      </a:lnTo>
                      <a:lnTo>
                        <a:pt x="259" y="223"/>
                      </a:lnTo>
                      <a:lnTo>
                        <a:pt x="259" y="198"/>
                      </a:lnTo>
                      <a:lnTo>
                        <a:pt x="259" y="173"/>
                      </a:lnTo>
                      <a:lnTo>
                        <a:pt x="255" y="148"/>
                      </a:lnTo>
                      <a:lnTo>
                        <a:pt x="245" y="124"/>
                      </a:lnTo>
                      <a:lnTo>
                        <a:pt x="232" y="103"/>
                      </a:lnTo>
                      <a:lnTo>
                        <a:pt x="213" y="86"/>
                      </a:lnTo>
                      <a:lnTo>
                        <a:pt x="187" y="72"/>
                      </a:lnTo>
                      <a:lnTo>
                        <a:pt x="156" y="65"/>
                      </a:lnTo>
                      <a:lnTo>
                        <a:pt x="118" y="65"/>
                      </a:lnTo>
                      <a:lnTo>
                        <a:pt x="71" y="72"/>
                      </a:lnTo>
                      <a:lnTo>
                        <a:pt x="69" y="71"/>
                      </a:lnTo>
                      <a:lnTo>
                        <a:pt x="63" y="67"/>
                      </a:lnTo>
                      <a:lnTo>
                        <a:pt x="57" y="63"/>
                      </a:lnTo>
                      <a:lnTo>
                        <a:pt x="50" y="59"/>
                      </a:lnTo>
                      <a:lnTo>
                        <a:pt x="40" y="55"/>
                      </a:lnTo>
                      <a:lnTo>
                        <a:pt x="31" y="50"/>
                      </a:lnTo>
                      <a:lnTo>
                        <a:pt x="21" y="42"/>
                      </a:lnTo>
                      <a:lnTo>
                        <a:pt x="14" y="38"/>
                      </a:lnTo>
                      <a:lnTo>
                        <a:pt x="2" y="27"/>
                      </a:lnTo>
                      <a:lnTo>
                        <a:pt x="0" y="15"/>
                      </a:lnTo>
                      <a:lnTo>
                        <a:pt x="4" y="10"/>
                      </a:lnTo>
                      <a:lnTo>
                        <a:pt x="14" y="6"/>
                      </a:lnTo>
                      <a:lnTo>
                        <a:pt x="27" y="2"/>
                      </a:lnTo>
                      <a:lnTo>
                        <a:pt x="48" y="2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1" name="Freeform 71"/>
                <p:cNvSpPr>
                  <a:spLocks/>
                </p:cNvSpPr>
                <p:nvPr/>
              </p:nvSpPr>
              <p:spPr bwMode="auto">
                <a:xfrm>
                  <a:off x="4528" y="2095"/>
                  <a:ext cx="242" cy="252"/>
                </a:xfrm>
                <a:custGeom>
                  <a:avLst/>
                  <a:gdLst>
                    <a:gd name="T0" fmla="*/ 1 w 482"/>
                    <a:gd name="T1" fmla="*/ 1 h 504"/>
                    <a:gd name="T2" fmla="*/ 1 w 482"/>
                    <a:gd name="T3" fmla="*/ 1 h 504"/>
                    <a:gd name="T4" fmla="*/ 1 w 482"/>
                    <a:gd name="T5" fmla="*/ 1 h 504"/>
                    <a:gd name="T6" fmla="*/ 1 w 482"/>
                    <a:gd name="T7" fmla="*/ 1 h 504"/>
                    <a:gd name="T8" fmla="*/ 1 w 482"/>
                    <a:gd name="T9" fmla="*/ 1 h 504"/>
                    <a:gd name="T10" fmla="*/ 1 w 482"/>
                    <a:gd name="T11" fmla="*/ 1 h 504"/>
                    <a:gd name="T12" fmla="*/ 1 w 482"/>
                    <a:gd name="T13" fmla="*/ 1 h 504"/>
                    <a:gd name="T14" fmla="*/ 1 w 482"/>
                    <a:gd name="T15" fmla="*/ 1 h 504"/>
                    <a:gd name="T16" fmla="*/ 1 w 482"/>
                    <a:gd name="T17" fmla="*/ 1 h 504"/>
                    <a:gd name="T18" fmla="*/ 1 w 482"/>
                    <a:gd name="T19" fmla="*/ 1 h 504"/>
                    <a:gd name="T20" fmla="*/ 1 w 482"/>
                    <a:gd name="T21" fmla="*/ 1 h 504"/>
                    <a:gd name="T22" fmla="*/ 1 w 482"/>
                    <a:gd name="T23" fmla="*/ 1 h 504"/>
                    <a:gd name="T24" fmla="*/ 1 w 482"/>
                    <a:gd name="T25" fmla="*/ 1 h 504"/>
                    <a:gd name="T26" fmla="*/ 1 w 482"/>
                    <a:gd name="T27" fmla="*/ 1 h 504"/>
                    <a:gd name="T28" fmla="*/ 1 w 482"/>
                    <a:gd name="T29" fmla="*/ 1 h 504"/>
                    <a:gd name="T30" fmla="*/ 1 w 482"/>
                    <a:gd name="T31" fmla="*/ 1 h 504"/>
                    <a:gd name="T32" fmla="*/ 1 w 482"/>
                    <a:gd name="T33" fmla="*/ 1 h 504"/>
                    <a:gd name="T34" fmla="*/ 1 w 482"/>
                    <a:gd name="T35" fmla="*/ 1 h 504"/>
                    <a:gd name="T36" fmla="*/ 1 w 482"/>
                    <a:gd name="T37" fmla="*/ 1 h 504"/>
                    <a:gd name="T38" fmla="*/ 1 w 482"/>
                    <a:gd name="T39" fmla="*/ 1 h 504"/>
                    <a:gd name="T40" fmla="*/ 0 w 482"/>
                    <a:gd name="T41" fmla="*/ 1 h 504"/>
                    <a:gd name="T42" fmla="*/ 0 w 482"/>
                    <a:gd name="T43" fmla="*/ 1 h 504"/>
                    <a:gd name="T44" fmla="*/ 1 w 482"/>
                    <a:gd name="T45" fmla="*/ 1 h 504"/>
                    <a:gd name="T46" fmla="*/ 1 w 482"/>
                    <a:gd name="T47" fmla="*/ 1 h 504"/>
                    <a:gd name="T48" fmla="*/ 1 w 482"/>
                    <a:gd name="T49" fmla="*/ 1 h 504"/>
                    <a:gd name="T50" fmla="*/ 1 w 482"/>
                    <a:gd name="T51" fmla="*/ 1 h 504"/>
                    <a:gd name="T52" fmla="*/ 1 w 482"/>
                    <a:gd name="T53" fmla="*/ 1 h 504"/>
                    <a:gd name="T54" fmla="*/ 1 w 482"/>
                    <a:gd name="T55" fmla="*/ 1 h 504"/>
                    <a:gd name="T56" fmla="*/ 1 w 482"/>
                    <a:gd name="T57" fmla="*/ 1 h 504"/>
                    <a:gd name="T58" fmla="*/ 1 w 482"/>
                    <a:gd name="T59" fmla="*/ 1 h 504"/>
                    <a:gd name="T60" fmla="*/ 1 w 482"/>
                    <a:gd name="T61" fmla="*/ 1 h 504"/>
                    <a:gd name="T62" fmla="*/ 1 w 482"/>
                    <a:gd name="T63" fmla="*/ 1 h 504"/>
                    <a:gd name="T64" fmla="*/ 1 w 482"/>
                    <a:gd name="T65" fmla="*/ 1 h 504"/>
                    <a:gd name="T66" fmla="*/ 1 w 482"/>
                    <a:gd name="T67" fmla="*/ 1 h 504"/>
                    <a:gd name="T68" fmla="*/ 1 w 482"/>
                    <a:gd name="T69" fmla="*/ 1 h 504"/>
                    <a:gd name="T70" fmla="*/ 1 w 482"/>
                    <a:gd name="T71" fmla="*/ 1 h 504"/>
                    <a:gd name="T72" fmla="*/ 1 w 482"/>
                    <a:gd name="T73" fmla="*/ 1 h 504"/>
                    <a:gd name="T74" fmla="*/ 1 w 482"/>
                    <a:gd name="T75" fmla="*/ 1 h 504"/>
                    <a:gd name="T76" fmla="*/ 1 w 482"/>
                    <a:gd name="T77" fmla="*/ 1 h 504"/>
                    <a:gd name="T78" fmla="*/ 1 w 482"/>
                    <a:gd name="T79" fmla="*/ 1 h 504"/>
                    <a:gd name="T80" fmla="*/ 1 w 482"/>
                    <a:gd name="T81" fmla="*/ 1 h 504"/>
                    <a:gd name="T82" fmla="*/ 1 w 482"/>
                    <a:gd name="T83" fmla="*/ 1 h 504"/>
                    <a:gd name="T84" fmla="*/ 1 w 482"/>
                    <a:gd name="T85" fmla="*/ 1 h 504"/>
                    <a:gd name="T86" fmla="*/ 1 w 482"/>
                    <a:gd name="T87" fmla="*/ 1 h 504"/>
                    <a:gd name="T88" fmla="*/ 1 w 482"/>
                    <a:gd name="T89" fmla="*/ 1 h 504"/>
                    <a:gd name="T90" fmla="*/ 1 w 482"/>
                    <a:gd name="T91" fmla="*/ 1 h 504"/>
                    <a:gd name="T92" fmla="*/ 1 w 482"/>
                    <a:gd name="T93" fmla="*/ 1 h 504"/>
                    <a:gd name="T94" fmla="*/ 1 w 482"/>
                    <a:gd name="T95" fmla="*/ 1 h 504"/>
                    <a:gd name="T96" fmla="*/ 1 w 482"/>
                    <a:gd name="T97" fmla="*/ 1 h 504"/>
                    <a:gd name="T98" fmla="*/ 1 w 482"/>
                    <a:gd name="T99" fmla="*/ 1 h 504"/>
                    <a:gd name="T100" fmla="*/ 1 w 482"/>
                    <a:gd name="T101" fmla="*/ 0 h 50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82"/>
                    <a:gd name="T154" fmla="*/ 0 h 504"/>
                    <a:gd name="T155" fmla="*/ 482 w 482"/>
                    <a:gd name="T156" fmla="*/ 504 h 50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82" h="504">
                      <a:moveTo>
                        <a:pt x="414" y="0"/>
                      </a:moveTo>
                      <a:lnTo>
                        <a:pt x="416" y="2"/>
                      </a:lnTo>
                      <a:lnTo>
                        <a:pt x="427" y="13"/>
                      </a:lnTo>
                      <a:lnTo>
                        <a:pt x="433" y="19"/>
                      </a:lnTo>
                      <a:lnTo>
                        <a:pt x="442" y="28"/>
                      </a:lnTo>
                      <a:lnTo>
                        <a:pt x="448" y="38"/>
                      </a:lnTo>
                      <a:lnTo>
                        <a:pt x="458" y="51"/>
                      </a:lnTo>
                      <a:lnTo>
                        <a:pt x="465" y="63"/>
                      </a:lnTo>
                      <a:lnTo>
                        <a:pt x="471" y="76"/>
                      </a:lnTo>
                      <a:lnTo>
                        <a:pt x="477" y="89"/>
                      </a:lnTo>
                      <a:lnTo>
                        <a:pt x="482" y="106"/>
                      </a:lnTo>
                      <a:lnTo>
                        <a:pt x="482" y="121"/>
                      </a:lnTo>
                      <a:lnTo>
                        <a:pt x="482" y="139"/>
                      </a:lnTo>
                      <a:lnTo>
                        <a:pt x="482" y="156"/>
                      </a:lnTo>
                      <a:lnTo>
                        <a:pt x="477" y="177"/>
                      </a:lnTo>
                      <a:lnTo>
                        <a:pt x="467" y="196"/>
                      </a:lnTo>
                      <a:lnTo>
                        <a:pt x="454" y="220"/>
                      </a:lnTo>
                      <a:lnTo>
                        <a:pt x="437" y="245"/>
                      </a:lnTo>
                      <a:lnTo>
                        <a:pt x="416" y="275"/>
                      </a:lnTo>
                      <a:lnTo>
                        <a:pt x="389" y="304"/>
                      </a:lnTo>
                      <a:lnTo>
                        <a:pt x="363" y="334"/>
                      </a:lnTo>
                      <a:lnTo>
                        <a:pt x="334" y="363"/>
                      </a:lnTo>
                      <a:lnTo>
                        <a:pt x="306" y="393"/>
                      </a:lnTo>
                      <a:lnTo>
                        <a:pt x="275" y="418"/>
                      </a:lnTo>
                      <a:lnTo>
                        <a:pt x="245" y="443"/>
                      </a:lnTo>
                      <a:lnTo>
                        <a:pt x="214" y="464"/>
                      </a:lnTo>
                      <a:lnTo>
                        <a:pt x="186" y="483"/>
                      </a:lnTo>
                      <a:lnTo>
                        <a:pt x="159" y="494"/>
                      </a:lnTo>
                      <a:lnTo>
                        <a:pt x="135" y="504"/>
                      </a:lnTo>
                      <a:lnTo>
                        <a:pt x="114" y="504"/>
                      </a:lnTo>
                      <a:lnTo>
                        <a:pt x="97" y="502"/>
                      </a:lnTo>
                      <a:lnTo>
                        <a:pt x="79" y="492"/>
                      </a:lnTo>
                      <a:lnTo>
                        <a:pt x="66" y="485"/>
                      </a:lnTo>
                      <a:lnTo>
                        <a:pt x="53" y="475"/>
                      </a:lnTo>
                      <a:lnTo>
                        <a:pt x="45" y="467"/>
                      </a:lnTo>
                      <a:lnTo>
                        <a:pt x="34" y="458"/>
                      </a:lnTo>
                      <a:lnTo>
                        <a:pt x="26" y="452"/>
                      </a:lnTo>
                      <a:lnTo>
                        <a:pt x="19" y="443"/>
                      </a:lnTo>
                      <a:lnTo>
                        <a:pt x="15" y="437"/>
                      </a:lnTo>
                      <a:lnTo>
                        <a:pt x="5" y="424"/>
                      </a:lnTo>
                      <a:lnTo>
                        <a:pt x="2" y="414"/>
                      </a:lnTo>
                      <a:lnTo>
                        <a:pt x="0" y="408"/>
                      </a:lnTo>
                      <a:lnTo>
                        <a:pt x="0" y="407"/>
                      </a:lnTo>
                      <a:lnTo>
                        <a:pt x="0" y="403"/>
                      </a:lnTo>
                      <a:lnTo>
                        <a:pt x="5" y="403"/>
                      </a:lnTo>
                      <a:lnTo>
                        <a:pt x="9" y="397"/>
                      </a:lnTo>
                      <a:lnTo>
                        <a:pt x="17" y="397"/>
                      </a:lnTo>
                      <a:lnTo>
                        <a:pt x="24" y="397"/>
                      </a:lnTo>
                      <a:lnTo>
                        <a:pt x="34" y="403"/>
                      </a:lnTo>
                      <a:lnTo>
                        <a:pt x="40" y="407"/>
                      </a:lnTo>
                      <a:lnTo>
                        <a:pt x="45" y="412"/>
                      </a:lnTo>
                      <a:lnTo>
                        <a:pt x="51" y="420"/>
                      </a:lnTo>
                      <a:lnTo>
                        <a:pt x="57" y="429"/>
                      </a:lnTo>
                      <a:lnTo>
                        <a:pt x="60" y="437"/>
                      </a:lnTo>
                      <a:lnTo>
                        <a:pt x="68" y="445"/>
                      </a:lnTo>
                      <a:lnTo>
                        <a:pt x="76" y="448"/>
                      </a:lnTo>
                      <a:lnTo>
                        <a:pt x="83" y="454"/>
                      </a:lnTo>
                      <a:lnTo>
                        <a:pt x="93" y="456"/>
                      </a:lnTo>
                      <a:lnTo>
                        <a:pt x="102" y="458"/>
                      </a:lnTo>
                      <a:lnTo>
                        <a:pt x="112" y="458"/>
                      </a:lnTo>
                      <a:lnTo>
                        <a:pt x="123" y="458"/>
                      </a:lnTo>
                      <a:lnTo>
                        <a:pt x="131" y="454"/>
                      </a:lnTo>
                      <a:lnTo>
                        <a:pt x="140" y="452"/>
                      </a:lnTo>
                      <a:lnTo>
                        <a:pt x="150" y="447"/>
                      </a:lnTo>
                      <a:lnTo>
                        <a:pt x="157" y="443"/>
                      </a:lnTo>
                      <a:lnTo>
                        <a:pt x="165" y="437"/>
                      </a:lnTo>
                      <a:lnTo>
                        <a:pt x="173" y="431"/>
                      </a:lnTo>
                      <a:lnTo>
                        <a:pt x="176" y="426"/>
                      </a:lnTo>
                      <a:lnTo>
                        <a:pt x="182" y="418"/>
                      </a:lnTo>
                      <a:lnTo>
                        <a:pt x="186" y="408"/>
                      </a:lnTo>
                      <a:lnTo>
                        <a:pt x="195" y="397"/>
                      </a:lnTo>
                      <a:lnTo>
                        <a:pt x="209" y="384"/>
                      </a:lnTo>
                      <a:lnTo>
                        <a:pt x="228" y="369"/>
                      </a:lnTo>
                      <a:lnTo>
                        <a:pt x="247" y="351"/>
                      </a:lnTo>
                      <a:lnTo>
                        <a:pt x="268" y="332"/>
                      </a:lnTo>
                      <a:lnTo>
                        <a:pt x="289" y="312"/>
                      </a:lnTo>
                      <a:lnTo>
                        <a:pt x="313" y="294"/>
                      </a:lnTo>
                      <a:lnTo>
                        <a:pt x="334" y="272"/>
                      </a:lnTo>
                      <a:lnTo>
                        <a:pt x="355" y="253"/>
                      </a:lnTo>
                      <a:lnTo>
                        <a:pt x="376" y="234"/>
                      </a:lnTo>
                      <a:lnTo>
                        <a:pt x="395" y="215"/>
                      </a:lnTo>
                      <a:lnTo>
                        <a:pt x="410" y="194"/>
                      </a:lnTo>
                      <a:lnTo>
                        <a:pt x="422" y="177"/>
                      </a:lnTo>
                      <a:lnTo>
                        <a:pt x="431" y="161"/>
                      </a:lnTo>
                      <a:lnTo>
                        <a:pt x="435" y="148"/>
                      </a:lnTo>
                      <a:lnTo>
                        <a:pt x="433" y="142"/>
                      </a:lnTo>
                      <a:lnTo>
                        <a:pt x="431" y="137"/>
                      </a:lnTo>
                      <a:lnTo>
                        <a:pt x="425" y="127"/>
                      </a:lnTo>
                      <a:lnTo>
                        <a:pt x="422" y="120"/>
                      </a:lnTo>
                      <a:lnTo>
                        <a:pt x="416" y="106"/>
                      </a:lnTo>
                      <a:lnTo>
                        <a:pt x="410" y="95"/>
                      </a:lnTo>
                      <a:lnTo>
                        <a:pt x="404" y="83"/>
                      </a:lnTo>
                      <a:lnTo>
                        <a:pt x="399" y="72"/>
                      </a:lnTo>
                      <a:lnTo>
                        <a:pt x="393" y="59"/>
                      </a:lnTo>
                      <a:lnTo>
                        <a:pt x="389" y="47"/>
                      </a:lnTo>
                      <a:lnTo>
                        <a:pt x="387" y="36"/>
                      </a:lnTo>
                      <a:lnTo>
                        <a:pt x="387" y="25"/>
                      </a:lnTo>
                      <a:lnTo>
                        <a:pt x="389" y="15"/>
                      </a:lnTo>
                      <a:lnTo>
                        <a:pt x="393" y="7"/>
                      </a:lnTo>
                      <a:lnTo>
                        <a:pt x="401" y="2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2" name="Freeform 72"/>
                <p:cNvSpPr>
                  <a:spLocks/>
                </p:cNvSpPr>
                <p:nvPr/>
              </p:nvSpPr>
              <p:spPr bwMode="auto">
                <a:xfrm>
                  <a:off x="4655" y="2978"/>
                  <a:ext cx="188" cy="71"/>
                </a:xfrm>
                <a:custGeom>
                  <a:avLst/>
                  <a:gdLst>
                    <a:gd name="T0" fmla="*/ 0 w 377"/>
                    <a:gd name="T1" fmla="*/ 0 h 140"/>
                    <a:gd name="T2" fmla="*/ 0 w 377"/>
                    <a:gd name="T3" fmla="*/ 1 h 140"/>
                    <a:gd name="T4" fmla="*/ 0 w 377"/>
                    <a:gd name="T5" fmla="*/ 1 h 140"/>
                    <a:gd name="T6" fmla="*/ 0 w 377"/>
                    <a:gd name="T7" fmla="*/ 1 h 140"/>
                    <a:gd name="T8" fmla="*/ 0 w 377"/>
                    <a:gd name="T9" fmla="*/ 0 h 140"/>
                    <a:gd name="T10" fmla="*/ 0 w 377"/>
                    <a:gd name="T11" fmla="*/ 0 h 1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7"/>
                    <a:gd name="T19" fmla="*/ 0 h 140"/>
                    <a:gd name="T20" fmla="*/ 377 w 377"/>
                    <a:gd name="T21" fmla="*/ 140 h 1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7" h="140">
                      <a:moveTo>
                        <a:pt x="0" y="0"/>
                      </a:moveTo>
                      <a:lnTo>
                        <a:pt x="377" y="1"/>
                      </a:lnTo>
                      <a:lnTo>
                        <a:pt x="371" y="140"/>
                      </a:lnTo>
                      <a:lnTo>
                        <a:pt x="35" y="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3" name="Freeform 73"/>
                <p:cNvSpPr>
                  <a:spLocks/>
                </p:cNvSpPr>
                <p:nvPr/>
              </p:nvSpPr>
              <p:spPr bwMode="auto">
                <a:xfrm>
                  <a:off x="4664" y="1865"/>
                  <a:ext cx="42" cy="139"/>
                </a:xfrm>
                <a:custGeom>
                  <a:avLst/>
                  <a:gdLst>
                    <a:gd name="T0" fmla="*/ 1 w 84"/>
                    <a:gd name="T1" fmla="*/ 1 h 277"/>
                    <a:gd name="T2" fmla="*/ 1 w 84"/>
                    <a:gd name="T3" fmla="*/ 1 h 277"/>
                    <a:gd name="T4" fmla="*/ 1 w 84"/>
                    <a:gd name="T5" fmla="*/ 1 h 277"/>
                    <a:gd name="T6" fmla="*/ 1 w 84"/>
                    <a:gd name="T7" fmla="*/ 0 h 277"/>
                    <a:gd name="T8" fmla="*/ 1 w 84"/>
                    <a:gd name="T9" fmla="*/ 0 h 277"/>
                    <a:gd name="T10" fmla="*/ 1 w 84"/>
                    <a:gd name="T11" fmla="*/ 0 h 277"/>
                    <a:gd name="T12" fmla="*/ 1 w 84"/>
                    <a:gd name="T13" fmla="*/ 1 h 277"/>
                    <a:gd name="T14" fmla="*/ 1 w 84"/>
                    <a:gd name="T15" fmla="*/ 1 h 277"/>
                    <a:gd name="T16" fmla="*/ 1 w 84"/>
                    <a:gd name="T17" fmla="*/ 1 h 277"/>
                    <a:gd name="T18" fmla="*/ 0 w 84"/>
                    <a:gd name="T19" fmla="*/ 1 h 277"/>
                    <a:gd name="T20" fmla="*/ 0 w 84"/>
                    <a:gd name="T21" fmla="*/ 1 h 277"/>
                    <a:gd name="T22" fmla="*/ 0 w 84"/>
                    <a:gd name="T23" fmla="*/ 1 h 277"/>
                    <a:gd name="T24" fmla="*/ 1 w 84"/>
                    <a:gd name="T25" fmla="*/ 1 h 277"/>
                    <a:gd name="T26" fmla="*/ 1 w 84"/>
                    <a:gd name="T27" fmla="*/ 1 h 277"/>
                    <a:gd name="T28" fmla="*/ 1 w 84"/>
                    <a:gd name="T29" fmla="*/ 1 h 277"/>
                    <a:gd name="T30" fmla="*/ 1 w 84"/>
                    <a:gd name="T31" fmla="*/ 1 h 277"/>
                    <a:gd name="T32" fmla="*/ 1 w 84"/>
                    <a:gd name="T33" fmla="*/ 1 h 277"/>
                    <a:gd name="T34" fmla="*/ 1 w 84"/>
                    <a:gd name="T35" fmla="*/ 1 h 277"/>
                    <a:gd name="T36" fmla="*/ 1 w 84"/>
                    <a:gd name="T37" fmla="*/ 1 h 277"/>
                    <a:gd name="T38" fmla="*/ 1 w 84"/>
                    <a:gd name="T39" fmla="*/ 1 h 277"/>
                    <a:gd name="T40" fmla="*/ 1 w 84"/>
                    <a:gd name="T41" fmla="*/ 1 h 277"/>
                    <a:gd name="T42" fmla="*/ 1 w 84"/>
                    <a:gd name="T43" fmla="*/ 1 h 277"/>
                    <a:gd name="T44" fmla="*/ 1 w 84"/>
                    <a:gd name="T45" fmla="*/ 1 h 277"/>
                    <a:gd name="T46" fmla="*/ 1 w 84"/>
                    <a:gd name="T47" fmla="*/ 1 h 277"/>
                    <a:gd name="T48" fmla="*/ 1 w 84"/>
                    <a:gd name="T49" fmla="*/ 1 h 277"/>
                    <a:gd name="T50" fmla="*/ 1 w 84"/>
                    <a:gd name="T51" fmla="*/ 1 h 277"/>
                    <a:gd name="T52" fmla="*/ 1 w 84"/>
                    <a:gd name="T53" fmla="*/ 1 h 277"/>
                    <a:gd name="T54" fmla="*/ 1 w 84"/>
                    <a:gd name="T55" fmla="*/ 1 h 277"/>
                    <a:gd name="T56" fmla="*/ 1 w 84"/>
                    <a:gd name="T57" fmla="*/ 1 h 277"/>
                    <a:gd name="T58" fmla="*/ 1 w 84"/>
                    <a:gd name="T59" fmla="*/ 1 h 277"/>
                    <a:gd name="T60" fmla="*/ 1 w 84"/>
                    <a:gd name="T61" fmla="*/ 1 h 277"/>
                    <a:gd name="T62" fmla="*/ 1 w 84"/>
                    <a:gd name="T63" fmla="*/ 1 h 277"/>
                    <a:gd name="T64" fmla="*/ 1 w 84"/>
                    <a:gd name="T65" fmla="*/ 1 h 277"/>
                    <a:gd name="T66" fmla="*/ 1 w 84"/>
                    <a:gd name="T67" fmla="*/ 1 h 277"/>
                    <a:gd name="T68" fmla="*/ 1 w 84"/>
                    <a:gd name="T69" fmla="*/ 1 h 277"/>
                    <a:gd name="T70" fmla="*/ 1 w 84"/>
                    <a:gd name="T71" fmla="*/ 1 h 277"/>
                    <a:gd name="T72" fmla="*/ 1 w 84"/>
                    <a:gd name="T73" fmla="*/ 1 h 277"/>
                    <a:gd name="T74" fmla="*/ 1 w 84"/>
                    <a:gd name="T75" fmla="*/ 1 h 277"/>
                    <a:gd name="T76" fmla="*/ 1 w 84"/>
                    <a:gd name="T77" fmla="*/ 1 h 277"/>
                    <a:gd name="T78" fmla="*/ 1 w 84"/>
                    <a:gd name="T79" fmla="*/ 1 h 277"/>
                    <a:gd name="T80" fmla="*/ 1 w 84"/>
                    <a:gd name="T81" fmla="*/ 1 h 277"/>
                    <a:gd name="T82" fmla="*/ 1 w 84"/>
                    <a:gd name="T83" fmla="*/ 1 h 277"/>
                    <a:gd name="T84" fmla="*/ 1 w 84"/>
                    <a:gd name="T85" fmla="*/ 1 h 277"/>
                    <a:gd name="T86" fmla="*/ 1 w 84"/>
                    <a:gd name="T87" fmla="*/ 1 h 277"/>
                    <a:gd name="T88" fmla="*/ 1 w 84"/>
                    <a:gd name="T89" fmla="*/ 1 h 277"/>
                    <a:gd name="T90" fmla="*/ 1 w 84"/>
                    <a:gd name="T91" fmla="*/ 1 h 277"/>
                    <a:gd name="T92" fmla="*/ 1 w 84"/>
                    <a:gd name="T93" fmla="*/ 1 h 277"/>
                    <a:gd name="T94" fmla="*/ 1 w 84"/>
                    <a:gd name="T95" fmla="*/ 1 h 277"/>
                    <a:gd name="T96" fmla="*/ 1 w 84"/>
                    <a:gd name="T97" fmla="*/ 1 h 277"/>
                    <a:gd name="T98" fmla="*/ 1 w 84"/>
                    <a:gd name="T99" fmla="*/ 1 h 277"/>
                    <a:gd name="T100" fmla="*/ 1 w 84"/>
                    <a:gd name="T101" fmla="*/ 1 h 27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4"/>
                    <a:gd name="T154" fmla="*/ 0 h 277"/>
                    <a:gd name="T155" fmla="*/ 84 w 84"/>
                    <a:gd name="T156" fmla="*/ 277 h 27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4" h="277">
                      <a:moveTo>
                        <a:pt x="52" y="4"/>
                      </a:moveTo>
                      <a:lnTo>
                        <a:pt x="50" y="2"/>
                      </a:lnTo>
                      <a:lnTo>
                        <a:pt x="42" y="2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0" y="42"/>
                      </a:lnTo>
                      <a:lnTo>
                        <a:pt x="2" y="61"/>
                      </a:lnTo>
                      <a:lnTo>
                        <a:pt x="4" y="80"/>
                      </a:lnTo>
                      <a:lnTo>
                        <a:pt x="6" y="103"/>
                      </a:lnTo>
                      <a:lnTo>
                        <a:pt x="8" y="125"/>
                      </a:lnTo>
                      <a:lnTo>
                        <a:pt x="12" y="152"/>
                      </a:lnTo>
                      <a:lnTo>
                        <a:pt x="14" y="175"/>
                      </a:lnTo>
                      <a:lnTo>
                        <a:pt x="16" y="198"/>
                      </a:lnTo>
                      <a:lnTo>
                        <a:pt x="19" y="217"/>
                      </a:lnTo>
                      <a:lnTo>
                        <a:pt x="21" y="237"/>
                      </a:lnTo>
                      <a:lnTo>
                        <a:pt x="23" y="255"/>
                      </a:lnTo>
                      <a:lnTo>
                        <a:pt x="25" y="266"/>
                      </a:lnTo>
                      <a:lnTo>
                        <a:pt x="27" y="274"/>
                      </a:lnTo>
                      <a:lnTo>
                        <a:pt x="27" y="277"/>
                      </a:lnTo>
                      <a:lnTo>
                        <a:pt x="73" y="243"/>
                      </a:lnTo>
                      <a:lnTo>
                        <a:pt x="71" y="241"/>
                      </a:lnTo>
                      <a:lnTo>
                        <a:pt x="71" y="237"/>
                      </a:lnTo>
                      <a:lnTo>
                        <a:pt x="71" y="230"/>
                      </a:lnTo>
                      <a:lnTo>
                        <a:pt x="71" y="222"/>
                      </a:lnTo>
                      <a:lnTo>
                        <a:pt x="67" y="211"/>
                      </a:lnTo>
                      <a:lnTo>
                        <a:pt x="67" y="199"/>
                      </a:lnTo>
                      <a:lnTo>
                        <a:pt x="65" y="186"/>
                      </a:lnTo>
                      <a:lnTo>
                        <a:pt x="65" y="175"/>
                      </a:lnTo>
                      <a:lnTo>
                        <a:pt x="61" y="161"/>
                      </a:lnTo>
                      <a:lnTo>
                        <a:pt x="59" y="146"/>
                      </a:lnTo>
                      <a:lnTo>
                        <a:pt x="57" y="135"/>
                      </a:lnTo>
                      <a:lnTo>
                        <a:pt x="56" y="122"/>
                      </a:lnTo>
                      <a:lnTo>
                        <a:pt x="54" y="108"/>
                      </a:lnTo>
                      <a:lnTo>
                        <a:pt x="54" y="101"/>
                      </a:lnTo>
                      <a:lnTo>
                        <a:pt x="52" y="91"/>
                      </a:lnTo>
                      <a:lnTo>
                        <a:pt x="52" y="85"/>
                      </a:lnTo>
                      <a:lnTo>
                        <a:pt x="50" y="76"/>
                      </a:lnTo>
                      <a:lnTo>
                        <a:pt x="54" y="68"/>
                      </a:lnTo>
                      <a:lnTo>
                        <a:pt x="57" y="63"/>
                      </a:lnTo>
                      <a:lnTo>
                        <a:pt x="65" y="63"/>
                      </a:lnTo>
                      <a:lnTo>
                        <a:pt x="76" y="59"/>
                      </a:lnTo>
                      <a:lnTo>
                        <a:pt x="84" y="59"/>
                      </a:lnTo>
                      <a:lnTo>
                        <a:pt x="82" y="34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4" name="Freeform 74"/>
                <p:cNvSpPr>
                  <a:spLocks/>
                </p:cNvSpPr>
                <p:nvPr/>
              </p:nvSpPr>
              <p:spPr bwMode="auto">
                <a:xfrm>
                  <a:off x="4938" y="1824"/>
                  <a:ext cx="43" cy="137"/>
                </a:xfrm>
                <a:custGeom>
                  <a:avLst/>
                  <a:gdLst>
                    <a:gd name="T0" fmla="*/ 1 w 85"/>
                    <a:gd name="T1" fmla="*/ 0 h 276"/>
                    <a:gd name="T2" fmla="*/ 1 w 85"/>
                    <a:gd name="T3" fmla="*/ 0 h 276"/>
                    <a:gd name="T4" fmla="*/ 1 w 85"/>
                    <a:gd name="T5" fmla="*/ 0 h 276"/>
                    <a:gd name="T6" fmla="*/ 1 w 85"/>
                    <a:gd name="T7" fmla="*/ 0 h 276"/>
                    <a:gd name="T8" fmla="*/ 1 w 85"/>
                    <a:gd name="T9" fmla="*/ 0 h 276"/>
                    <a:gd name="T10" fmla="*/ 1 w 85"/>
                    <a:gd name="T11" fmla="*/ 0 h 276"/>
                    <a:gd name="T12" fmla="*/ 1 w 85"/>
                    <a:gd name="T13" fmla="*/ 0 h 276"/>
                    <a:gd name="T14" fmla="*/ 1 w 85"/>
                    <a:gd name="T15" fmla="*/ 0 h 276"/>
                    <a:gd name="T16" fmla="*/ 1 w 85"/>
                    <a:gd name="T17" fmla="*/ 0 h 276"/>
                    <a:gd name="T18" fmla="*/ 0 w 85"/>
                    <a:gd name="T19" fmla="*/ 0 h 276"/>
                    <a:gd name="T20" fmla="*/ 0 w 85"/>
                    <a:gd name="T21" fmla="*/ 0 h 276"/>
                    <a:gd name="T22" fmla="*/ 1 w 85"/>
                    <a:gd name="T23" fmla="*/ 0 h 276"/>
                    <a:gd name="T24" fmla="*/ 1 w 85"/>
                    <a:gd name="T25" fmla="*/ 0 h 276"/>
                    <a:gd name="T26" fmla="*/ 1 w 85"/>
                    <a:gd name="T27" fmla="*/ 0 h 276"/>
                    <a:gd name="T28" fmla="*/ 1 w 85"/>
                    <a:gd name="T29" fmla="*/ 0 h 276"/>
                    <a:gd name="T30" fmla="*/ 1 w 85"/>
                    <a:gd name="T31" fmla="*/ 0 h 276"/>
                    <a:gd name="T32" fmla="*/ 1 w 85"/>
                    <a:gd name="T33" fmla="*/ 0 h 276"/>
                    <a:gd name="T34" fmla="*/ 1 w 85"/>
                    <a:gd name="T35" fmla="*/ 0 h 276"/>
                    <a:gd name="T36" fmla="*/ 1 w 85"/>
                    <a:gd name="T37" fmla="*/ 0 h 276"/>
                    <a:gd name="T38" fmla="*/ 1 w 85"/>
                    <a:gd name="T39" fmla="*/ 0 h 276"/>
                    <a:gd name="T40" fmla="*/ 1 w 85"/>
                    <a:gd name="T41" fmla="*/ 0 h 276"/>
                    <a:gd name="T42" fmla="*/ 1 w 85"/>
                    <a:gd name="T43" fmla="*/ 0 h 276"/>
                    <a:gd name="T44" fmla="*/ 1 w 85"/>
                    <a:gd name="T45" fmla="*/ 0 h 276"/>
                    <a:gd name="T46" fmla="*/ 1 w 85"/>
                    <a:gd name="T47" fmla="*/ 0 h 276"/>
                    <a:gd name="T48" fmla="*/ 1 w 85"/>
                    <a:gd name="T49" fmla="*/ 0 h 276"/>
                    <a:gd name="T50" fmla="*/ 1 w 85"/>
                    <a:gd name="T51" fmla="*/ 0 h 276"/>
                    <a:gd name="T52" fmla="*/ 1 w 85"/>
                    <a:gd name="T53" fmla="*/ 0 h 276"/>
                    <a:gd name="T54" fmla="*/ 1 w 85"/>
                    <a:gd name="T55" fmla="*/ 0 h 276"/>
                    <a:gd name="T56" fmla="*/ 1 w 85"/>
                    <a:gd name="T57" fmla="*/ 0 h 276"/>
                    <a:gd name="T58" fmla="*/ 1 w 85"/>
                    <a:gd name="T59" fmla="*/ 0 h 276"/>
                    <a:gd name="T60" fmla="*/ 1 w 85"/>
                    <a:gd name="T61" fmla="*/ 0 h 276"/>
                    <a:gd name="T62" fmla="*/ 1 w 85"/>
                    <a:gd name="T63" fmla="*/ 0 h 276"/>
                    <a:gd name="T64" fmla="*/ 1 w 85"/>
                    <a:gd name="T65" fmla="*/ 0 h 276"/>
                    <a:gd name="T66" fmla="*/ 1 w 85"/>
                    <a:gd name="T67" fmla="*/ 0 h 276"/>
                    <a:gd name="T68" fmla="*/ 1 w 85"/>
                    <a:gd name="T69" fmla="*/ 0 h 276"/>
                    <a:gd name="T70" fmla="*/ 1 w 85"/>
                    <a:gd name="T71" fmla="*/ 0 h 276"/>
                    <a:gd name="T72" fmla="*/ 1 w 85"/>
                    <a:gd name="T73" fmla="*/ 0 h 276"/>
                    <a:gd name="T74" fmla="*/ 1 w 85"/>
                    <a:gd name="T75" fmla="*/ 0 h 276"/>
                    <a:gd name="T76" fmla="*/ 1 w 85"/>
                    <a:gd name="T77" fmla="*/ 0 h 276"/>
                    <a:gd name="T78" fmla="*/ 1 w 85"/>
                    <a:gd name="T79" fmla="*/ 0 h 276"/>
                    <a:gd name="T80" fmla="*/ 1 w 85"/>
                    <a:gd name="T81" fmla="*/ 0 h 276"/>
                    <a:gd name="T82" fmla="*/ 1 w 85"/>
                    <a:gd name="T83" fmla="*/ 0 h 276"/>
                    <a:gd name="T84" fmla="*/ 1 w 85"/>
                    <a:gd name="T85" fmla="*/ 0 h 276"/>
                    <a:gd name="T86" fmla="*/ 1 w 85"/>
                    <a:gd name="T87" fmla="*/ 0 h 276"/>
                    <a:gd name="T88" fmla="*/ 1 w 85"/>
                    <a:gd name="T89" fmla="*/ 0 h 276"/>
                    <a:gd name="T90" fmla="*/ 1 w 85"/>
                    <a:gd name="T91" fmla="*/ 0 h 276"/>
                    <a:gd name="T92" fmla="*/ 1 w 85"/>
                    <a:gd name="T93" fmla="*/ 0 h 276"/>
                    <a:gd name="T94" fmla="*/ 1 w 85"/>
                    <a:gd name="T95" fmla="*/ 0 h 276"/>
                    <a:gd name="T96" fmla="*/ 1 w 85"/>
                    <a:gd name="T97" fmla="*/ 0 h 276"/>
                    <a:gd name="T98" fmla="*/ 1 w 85"/>
                    <a:gd name="T99" fmla="*/ 0 h 276"/>
                    <a:gd name="T100" fmla="*/ 1 w 85"/>
                    <a:gd name="T101" fmla="*/ 0 h 27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"/>
                    <a:gd name="T154" fmla="*/ 0 h 276"/>
                    <a:gd name="T155" fmla="*/ 85 w 85"/>
                    <a:gd name="T156" fmla="*/ 276 h 27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" h="276">
                      <a:moveTo>
                        <a:pt x="53" y="2"/>
                      </a:moveTo>
                      <a:lnTo>
                        <a:pt x="51" y="0"/>
                      </a:lnTo>
                      <a:lnTo>
                        <a:pt x="45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5" y="6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2" y="40"/>
                      </a:lnTo>
                      <a:lnTo>
                        <a:pt x="4" y="59"/>
                      </a:lnTo>
                      <a:lnTo>
                        <a:pt x="5" y="78"/>
                      </a:lnTo>
                      <a:lnTo>
                        <a:pt x="7" y="101"/>
                      </a:lnTo>
                      <a:lnTo>
                        <a:pt x="9" y="124"/>
                      </a:lnTo>
                      <a:lnTo>
                        <a:pt x="13" y="150"/>
                      </a:lnTo>
                      <a:lnTo>
                        <a:pt x="17" y="173"/>
                      </a:lnTo>
                      <a:lnTo>
                        <a:pt x="19" y="196"/>
                      </a:lnTo>
                      <a:lnTo>
                        <a:pt x="23" y="215"/>
                      </a:lnTo>
                      <a:lnTo>
                        <a:pt x="24" y="236"/>
                      </a:lnTo>
                      <a:lnTo>
                        <a:pt x="26" y="253"/>
                      </a:lnTo>
                      <a:lnTo>
                        <a:pt x="28" y="264"/>
                      </a:lnTo>
                      <a:lnTo>
                        <a:pt x="30" y="272"/>
                      </a:lnTo>
                      <a:lnTo>
                        <a:pt x="32" y="276"/>
                      </a:lnTo>
                      <a:lnTo>
                        <a:pt x="74" y="242"/>
                      </a:lnTo>
                      <a:lnTo>
                        <a:pt x="72" y="240"/>
                      </a:lnTo>
                      <a:lnTo>
                        <a:pt x="72" y="236"/>
                      </a:lnTo>
                      <a:lnTo>
                        <a:pt x="72" y="228"/>
                      </a:lnTo>
                      <a:lnTo>
                        <a:pt x="72" y="221"/>
                      </a:lnTo>
                      <a:lnTo>
                        <a:pt x="68" y="209"/>
                      </a:lnTo>
                      <a:lnTo>
                        <a:pt x="68" y="198"/>
                      </a:lnTo>
                      <a:lnTo>
                        <a:pt x="66" y="185"/>
                      </a:lnTo>
                      <a:lnTo>
                        <a:pt x="66" y="175"/>
                      </a:lnTo>
                      <a:lnTo>
                        <a:pt x="62" y="160"/>
                      </a:lnTo>
                      <a:lnTo>
                        <a:pt x="61" y="147"/>
                      </a:lnTo>
                      <a:lnTo>
                        <a:pt x="59" y="133"/>
                      </a:lnTo>
                      <a:lnTo>
                        <a:pt x="57" y="120"/>
                      </a:lnTo>
                      <a:lnTo>
                        <a:pt x="55" y="107"/>
                      </a:lnTo>
                      <a:lnTo>
                        <a:pt x="55" y="99"/>
                      </a:lnTo>
                      <a:lnTo>
                        <a:pt x="53" y="90"/>
                      </a:lnTo>
                      <a:lnTo>
                        <a:pt x="53" y="84"/>
                      </a:lnTo>
                      <a:lnTo>
                        <a:pt x="51" y="74"/>
                      </a:lnTo>
                      <a:lnTo>
                        <a:pt x="55" y="67"/>
                      </a:lnTo>
                      <a:lnTo>
                        <a:pt x="59" y="61"/>
                      </a:lnTo>
                      <a:lnTo>
                        <a:pt x="66" y="61"/>
                      </a:lnTo>
                      <a:lnTo>
                        <a:pt x="78" y="57"/>
                      </a:lnTo>
                      <a:lnTo>
                        <a:pt x="85" y="57"/>
                      </a:lnTo>
                      <a:lnTo>
                        <a:pt x="83" y="31"/>
                      </a:lnTo>
                      <a:lnTo>
                        <a:pt x="53" y="2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5" name="Rectangle 2"/>
          <p:cNvSpPr txBox="1">
            <a:spLocks noChangeArrowheads="1"/>
          </p:cNvSpPr>
          <p:nvPr/>
        </p:nvSpPr>
        <p:spPr bwMode="auto">
          <a:xfrm>
            <a:off x="876300" y="4699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C0128"/>
                </a:solidFill>
                <a:latin typeface="Arial" charset="0"/>
              </a:rPr>
              <a:t>Still another scenario, is this better?</a:t>
            </a:r>
          </a:p>
        </p:txBody>
      </p:sp>
    </p:spTree>
    <p:extLst>
      <p:ext uri="{BB962C8B-B14F-4D97-AF65-F5344CB8AC3E}">
        <p14:creationId xmlns:p14="http://schemas.microsoft.com/office/powerpoint/2010/main" val="32667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Summary of Problem Categories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problems can be solved 'efficiently'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Run large versions fast on modern computers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What is 'efficient'? It depends</a:t>
            </a:r>
          </a:p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 smtClean="0">
                <a:latin typeface="Book Antiqua" charset="0"/>
                <a:ea typeface="ＭＳ Ｐゴシック" charset="0"/>
                <a:cs typeface="ＭＳ Ｐゴシック" charset="0"/>
              </a:rPr>
              <a:t>cannot </a:t>
            </a:r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be solved by computer.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Provable! We can't wait for smarter algorithms</a:t>
            </a:r>
          </a:p>
          <a:p>
            <a:pPr lvl="1"/>
            <a:endParaRPr lang="en-US" dirty="0">
              <a:latin typeface="Book Antiqua" charset="0"/>
              <a:ea typeface="ＭＳ Ｐゴシック" charset="0"/>
            </a:endParaRPr>
          </a:p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problems have no efficient solution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Provably exponential 2</a:t>
            </a:r>
            <a:r>
              <a:rPr lang="en-US" baseline="30000" dirty="0">
                <a:latin typeface="Book Antiqua" charset="0"/>
                <a:ea typeface="ＭＳ Ｐゴシック" charset="0"/>
              </a:rPr>
              <a:t>n</a:t>
            </a:r>
            <a:r>
              <a:rPr lang="en-US" dirty="0">
                <a:latin typeface="Book Antiqua" charset="0"/>
                <a:ea typeface="ＭＳ Ｐゴシック" charset="0"/>
              </a:rPr>
              <a:t> so for "small" n …</a:t>
            </a:r>
            <a:endParaRPr lang="en-US" baseline="30000" dirty="0">
              <a:latin typeface="Book Antiqua" charset="0"/>
              <a:ea typeface="ＭＳ Ｐゴシック" charset="0"/>
            </a:endParaRPr>
          </a:p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have no known efficient solution, but 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If one does they all do!</a:t>
            </a:r>
          </a:p>
          <a:p>
            <a:pPr lvl="1"/>
            <a:endParaRPr lang="en-US" dirty="0"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Entscheidungsproblem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95400"/>
            <a:ext cx="5486400" cy="2476500"/>
          </a:xfrm>
        </p:spPr>
        <p:txBody>
          <a:bodyPr/>
          <a:lstStyle/>
          <a:p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What can we program?</a:t>
            </a:r>
          </a:p>
          <a:p>
            <a:pPr lvl="1"/>
            <a:r>
              <a:rPr lang="en-US">
                <a:latin typeface="Book Antiqua" charset="0"/>
                <a:ea typeface="ＭＳ Ｐゴシック" charset="0"/>
              </a:rPr>
              <a:t>What kind of computer?</a:t>
            </a:r>
          </a:p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What can't we program?</a:t>
            </a:r>
          </a:p>
          <a:p>
            <a:pPr lvl="1"/>
            <a:r>
              <a:rPr lang="en-US">
                <a:latin typeface="Book Antiqua" charset="0"/>
                <a:ea typeface="ＭＳ Ｐゴシック" charset="0"/>
              </a:rPr>
              <a:t>Can'</a:t>
            </a:r>
            <a:r>
              <a:rPr lang="en-US" altLang="ja-JP">
                <a:latin typeface="Book Antiqua" charset="0"/>
                <a:ea typeface="ＭＳ Ｐゴシック" charset="0"/>
              </a:rPr>
              <a:t>t we try harder?</a:t>
            </a:r>
          </a:p>
          <a:p>
            <a:endParaRPr lang="en-US" sz="200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219" name="Picture 4" descr="tur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4650" y="508000"/>
            <a:ext cx="1697038" cy="3556000"/>
          </a:xfrm>
        </p:spPr>
      </p:pic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965200" y="3721100"/>
            <a:ext cx="7480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000" b="1">
              <a:solidFill>
                <a:srgbClr val="00279F"/>
              </a:solidFill>
              <a:latin typeface="Book Antiqua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Char char="l"/>
            </a:pPr>
            <a:r>
              <a:rPr lang="en-US" sz="2000" b="1">
                <a:solidFill>
                  <a:srgbClr val="00279F"/>
                </a:solidFill>
                <a:latin typeface="Book Antiqua" charset="0"/>
              </a:rPr>
              <a:t>Can we write a program that will determine if any program </a:t>
            </a:r>
            <a:r>
              <a:rPr lang="en-US" sz="2000" b="1" i="1">
                <a:solidFill>
                  <a:srgbClr val="00279F"/>
                </a:solidFill>
                <a:latin typeface="Book Antiqua" charset="0"/>
              </a:rPr>
              <a:t>P</a:t>
            </a:r>
            <a:r>
              <a:rPr lang="en-US" sz="2000" b="1">
                <a:solidFill>
                  <a:srgbClr val="00279F"/>
                </a:solidFill>
                <a:latin typeface="Book Antiqua" charset="0"/>
              </a:rPr>
              <a:t> will halt when run on input </a:t>
            </a:r>
            <a:r>
              <a:rPr lang="en-US" sz="2000" b="1" i="1">
                <a:solidFill>
                  <a:srgbClr val="00279F"/>
                </a:solidFill>
                <a:latin typeface="Book Antiqua" charset="0"/>
              </a:rPr>
              <a:t>S</a:t>
            </a:r>
            <a:r>
              <a:rPr lang="en-US" sz="2000" b="1">
                <a:solidFill>
                  <a:srgbClr val="00279F"/>
                </a:solidFill>
                <a:latin typeface="Book Antiqua" charset="0"/>
              </a:rPr>
              <a:t>?</a:t>
            </a:r>
          </a:p>
          <a:p>
            <a:pPr lvl="1" eaLnBrk="1" hangingPunct="1">
              <a:spcBef>
                <a:spcPct val="20000"/>
              </a:spcBef>
              <a:buClr>
                <a:srgbClr val="FC0128"/>
              </a:buClr>
              <a:buSzPct val="75000"/>
              <a:buFont typeface="Wingdings" charset="0"/>
              <a:buChar char="Ø"/>
            </a:pPr>
            <a:r>
              <a:rPr lang="en-US" sz="2000" b="1">
                <a:latin typeface="Book Antiqua" charset="0"/>
              </a:rPr>
              <a:t>Input to halt: P and S</a:t>
            </a:r>
          </a:p>
          <a:p>
            <a:pPr lvl="1" eaLnBrk="1" hangingPunct="1">
              <a:spcBef>
                <a:spcPct val="20000"/>
              </a:spcBef>
              <a:buClr>
                <a:srgbClr val="FC0128"/>
              </a:buClr>
              <a:buSzPct val="75000"/>
              <a:buFont typeface="Wingdings" charset="0"/>
              <a:buChar char="Ø"/>
            </a:pPr>
            <a:r>
              <a:rPr lang="en-US" sz="2000" b="1">
                <a:latin typeface="Book Antiqua" charset="0"/>
              </a:rPr>
              <a:t>Output: yes/no halts</a:t>
            </a:r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1866900"/>
            <a:ext cx="192881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55" y="4718755"/>
            <a:ext cx="28559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problems take forever, but …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Can we visit all cities, no repeats, using Southwest, for less than $123,329.50</a:t>
            </a:r>
          </a:p>
          <a:p>
            <a:pPr lvl="1"/>
            <a:r>
              <a:rPr lang="en-US" sz="2000" dirty="0">
                <a:latin typeface="Book Antiqua" charset="0"/>
                <a:ea typeface="ＭＳ Ｐゴシック" charset="0"/>
              </a:rPr>
              <a:t>RDU-&gt;MCO-&gt;…-&gt;…-&gt;…-&gt;…-&gt;DEN</a:t>
            </a:r>
          </a:p>
          <a:p>
            <a:pPr lvl="1"/>
            <a:r>
              <a:rPr lang="en-US" sz="2000" dirty="0">
                <a:latin typeface="Book Antiqua" charset="0"/>
                <a:ea typeface="ＭＳ Ｐゴシック" charset="0"/>
              </a:rPr>
              <a:t>RDU-&gt;DEN-&gt;…-&gt;…-&gt;…-&gt;…-&gt;MCO</a:t>
            </a:r>
          </a:p>
          <a:p>
            <a:pPr lvl="1"/>
            <a:r>
              <a:rPr lang="en-US" sz="2000" dirty="0">
                <a:latin typeface="Book Antiqua" charset="0"/>
                <a:ea typeface="ＭＳ Ｐゴシック" charset="0"/>
              </a:rPr>
              <a:t>repeat and test, what's the issue here?</a:t>
            </a:r>
          </a:p>
          <a:p>
            <a:pPr lvl="1"/>
            <a:r>
              <a:rPr lang="en-US" sz="2000" dirty="0">
                <a:latin typeface="Book Antiqua" charset="0"/>
                <a:ea typeface="ＭＳ Ｐゴシック" charset="0"/>
              </a:rPr>
              <a:t>Can we find shortest path for packets on Internet? Yes!</a:t>
            </a:r>
          </a:p>
          <a:p>
            <a:pPr lvl="1"/>
            <a:r>
              <a:rPr lang="en-US" sz="2000" dirty="0">
                <a:latin typeface="Book Antiqua" charset="0"/>
                <a:ea typeface="ＭＳ Ｐゴシック" charset="0"/>
              </a:rPr>
              <a:t>Can we find longest path for silent meditation? No!</a:t>
            </a:r>
          </a:p>
          <a:p>
            <a:pPr lvl="1"/>
            <a:r>
              <a:rPr lang="en-US" sz="2000" dirty="0">
                <a:latin typeface="Book Antiqua" charset="0"/>
                <a:ea typeface="ＭＳ Ｐゴシック" charset="0"/>
              </a:rPr>
              <a:t>We don't know how, but if we did!!!</a:t>
            </a:r>
          </a:p>
          <a:p>
            <a:endParaRPr lang="en-US" sz="2400" dirty="0" smtClean="0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Book Antiqua" charset="0"/>
                <a:ea typeface="ＭＳ Ｐゴシック" charset="0"/>
                <a:cs typeface="ＭＳ Ｐゴシック" charset="0"/>
              </a:rPr>
              <a:t>Contrast </a:t>
            </a:r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towers of Hanoi, 2</a:t>
            </a:r>
            <a:r>
              <a:rPr lang="en-US" sz="2400" baseline="30000" dirty="0">
                <a:latin typeface="Book Antiqua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 moves always!</a:t>
            </a:r>
          </a:p>
          <a:p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Are hard problems easy?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Clay Prize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95400"/>
            <a:ext cx="7102475" cy="4495800"/>
          </a:xfrm>
        </p:spPr>
        <p:txBody>
          <a:bodyPr/>
          <a:lstStyle/>
          <a:p>
            <a:pPr marL="341313" indent="-341313">
              <a:lnSpc>
                <a:spcPct val="90000"/>
              </a:lnSpc>
            </a:pPr>
            <a:r>
              <a:rPr lang="en-US" sz="2200">
                <a:latin typeface="Book Antiqua" charset="0"/>
                <a:ea typeface="ＭＳ Ｐゴシック" charset="0"/>
                <a:cs typeface="ＭＳ Ｐゴシック" charset="0"/>
              </a:rPr>
              <a:t>P = easy problems, NP = </a:t>
            </a:r>
            <a:r>
              <a:rPr lang="ja-JP" altLang="en-US" sz="2200">
                <a:latin typeface="Book Antiqu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200">
                <a:latin typeface="Book Antiqua" charset="0"/>
                <a:ea typeface="ＭＳ Ｐゴシック" charset="0"/>
                <a:cs typeface="ＭＳ Ｐゴシック" charset="0"/>
              </a:rPr>
              <a:t>hard</a:t>
            </a:r>
            <a:r>
              <a:rPr lang="ja-JP" altLang="en-US" sz="2200">
                <a:latin typeface="Book Antiqu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200">
                <a:latin typeface="Book Antiqua" charset="0"/>
                <a:ea typeface="ＭＳ Ｐゴシック" charset="0"/>
                <a:cs typeface="ＭＳ Ｐゴシック" charset="0"/>
              </a:rPr>
              <a:t> problems</a:t>
            </a:r>
          </a:p>
          <a:p>
            <a:pPr marL="576263" lvl="1" indent="-119063">
              <a:lnSpc>
                <a:spcPct val="90000"/>
              </a:lnSpc>
            </a:pPr>
            <a:r>
              <a:rPr lang="en-US" sz="2200">
                <a:latin typeface="Book Antiqua" charset="0"/>
                <a:ea typeface="ＭＳ Ｐゴシック" charset="0"/>
              </a:rPr>
              <a:t> P means solvable in polynomial time</a:t>
            </a:r>
          </a:p>
          <a:p>
            <a:pPr lvl="2">
              <a:lnSpc>
                <a:spcPct val="90000"/>
              </a:lnSpc>
            </a:pPr>
            <a:r>
              <a:rPr lang="en-US" sz="2200">
                <a:latin typeface="Book Antiqua" charset="0"/>
                <a:ea typeface="ＭＳ Ｐゴシック" charset="0"/>
              </a:rPr>
              <a:t>Difference between N, N</a:t>
            </a:r>
            <a:r>
              <a:rPr lang="en-US" sz="2200" baseline="30000">
                <a:latin typeface="Book Antiqua" charset="0"/>
                <a:ea typeface="ＭＳ Ｐゴシック" charset="0"/>
              </a:rPr>
              <a:t>2</a:t>
            </a:r>
            <a:r>
              <a:rPr lang="en-US" sz="2200">
                <a:latin typeface="Book Antiqua" charset="0"/>
                <a:ea typeface="ＭＳ Ｐゴシック" charset="0"/>
              </a:rPr>
              <a:t>, N</a:t>
            </a:r>
            <a:r>
              <a:rPr lang="en-US" sz="2200" baseline="30000">
                <a:latin typeface="Book Antiqua" charset="0"/>
                <a:ea typeface="ＭＳ Ｐゴシック" charset="0"/>
              </a:rPr>
              <a:t>10</a:t>
            </a:r>
            <a:r>
              <a:rPr lang="en-US" sz="2200">
                <a:latin typeface="Book Antiqua" charset="0"/>
                <a:ea typeface="ＭＳ Ｐゴシック" charset="0"/>
              </a:rPr>
              <a:t> ?</a:t>
            </a:r>
          </a:p>
          <a:p>
            <a:pPr marL="576263" lvl="1" indent="-119063">
              <a:lnSpc>
                <a:spcPct val="90000"/>
              </a:lnSpc>
            </a:pPr>
            <a:r>
              <a:rPr lang="en-US" sz="2200">
                <a:latin typeface="Book Antiqua" charset="0"/>
                <a:ea typeface="ＭＳ Ｐゴシック" charset="0"/>
              </a:rPr>
              <a:t> NP means non-deterministic, polynomial time</a:t>
            </a:r>
          </a:p>
          <a:p>
            <a:pPr lvl="2">
              <a:lnSpc>
                <a:spcPct val="90000"/>
              </a:lnSpc>
            </a:pPr>
            <a:r>
              <a:rPr lang="en-US" sz="2200" i="1">
                <a:latin typeface="Book Antiqua" charset="0"/>
                <a:ea typeface="ＭＳ Ｐゴシック" charset="0"/>
              </a:rPr>
              <a:t>guess a solution and verify it efficiently</a:t>
            </a:r>
          </a:p>
          <a:p>
            <a:pPr lvl="2">
              <a:lnSpc>
                <a:spcPct val="90000"/>
              </a:lnSpc>
            </a:pPr>
            <a:endParaRPr lang="en-US" sz="2200">
              <a:latin typeface="Book Antiqua" charset="0"/>
              <a:ea typeface="ＭＳ Ｐゴシック" charset="0"/>
            </a:endParaRPr>
          </a:p>
          <a:p>
            <a:pPr marL="341313" indent="-341313">
              <a:lnSpc>
                <a:spcPct val="90000"/>
              </a:lnSpc>
            </a:pPr>
            <a:r>
              <a:rPr lang="en-US" sz="2200">
                <a:latin typeface="Book Antiqua" charset="0"/>
                <a:ea typeface="ＭＳ Ｐゴシック" charset="0"/>
                <a:cs typeface="ＭＳ Ｐゴシック" charset="0"/>
              </a:rPr>
              <a:t>Question: P = NP ?</a:t>
            </a:r>
          </a:p>
          <a:p>
            <a:pPr marL="576263" lvl="1" indent="-119063">
              <a:lnSpc>
                <a:spcPct val="90000"/>
              </a:lnSpc>
            </a:pPr>
            <a:r>
              <a:rPr lang="en-US" sz="2200">
                <a:solidFill>
                  <a:srgbClr val="000000"/>
                </a:solidFill>
                <a:latin typeface="Book Antiqua" charset="0"/>
                <a:ea typeface="ＭＳ Ｐゴシック" charset="0"/>
              </a:rPr>
              <a:t> if yes, a whole class of difficult problems , the NP-complete problems, can be solved efficiently</a:t>
            </a:r>
          </a:p>
          <a:p>
            <a:pPr marL="576263" lvl="1" indent="-119063">
              <a:lnSpc>
                <a:spcPct val="90000"/>
              </a:lnSpc>
            </a:pPr>
            <a:r>
              <a:rPr lang="en-US" sz="2200">
                <a:solidFill>
                  <a:srgbClr val="000000"/>
                </a:solidFill>
                <a:latin typeface="Book Antiqua" charset="0"/>
                <a:ea typeface="ＭＳ Ｐゴシック" charset="0"/>
              </a:rPr>
              <a:t> </a:t>
            </a:r>
            <a:r>
              <a:rPr lang="en-US" sz="2200">
                <a:latin typeface="Book Antiqua" charset="0"/>
                <a:ea typeface="ＭＳ Ｐゴシック" charset="0"/>
              </a:rPr>
              <a:t>if no, no hard problems can be solved efficiently</a:t>
            </a:r>
          </a:p>
          <a:p>
            <a:pPr marL="576263" lvl="1" indent="-119063">
              <a:lnSpc>
                <a:spcPct val="90000"/>
              </a:lnSpc>
            </a:pPr>
            <a:r>
              <a:rPr lang="en-US" sz="2200">
                <a:latin typeface="Book Antiqua" charset="0"/>
                <a:ea typeface="ＭＳ Ｐゴシック" charset="0"/>
              </a:rPr>
              <a:t> showing the first problem was NP complete was an exercise in intellectual bootstrapping, satisfiability/Cook/(1971)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038225"/>
            <a:ext cx="694055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53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11 labs, each worth 4 points</a:t>
            </a:r>
          </a:p>
          <a:p>
            <a:pPr lvl="1"/>
            <a:r>
              <a:rPr lang="en-US" dirty="0" smtClean="0"/>
              <a:t>Will grade with max of </a:t>
            </a:r>
            <a:r>
              <a:rPr lang="en-US" dirty="0" smtClean="0"/>
              <a:t>38 points </a:t>
            </a:r>
            <a:r>
              <a:rPr lang="en-US" dirty="0" smtClean="0"/>
              <a:t>needed, 10%</a:t>
            </a:r>
            <a:endParaRPr lang="en-US" dirty="0"/>
          </a:p>
          <a:p>
            <a:r>
              <a:rPr lang="en-US" dirty="0" smtClean="0"/>
              <a:t>Forty APTs are required (53 given)</a:t>
            </a:r>
          </a:p>
          <a:p>
            <a:pPr lvl="1"/>
            <a:r>
              <a:rPr lang="en-US" dirty="0" smtClean="0"/>
              <a:t>Grades for 41 in Sakai, missing 8-10, 10%</a:t>
            </a:r>
          </a:p>
          <a:p>
            <a:endParaRPr lang="en-US" dirty="0"/>
          </a:p>
          <a:p>
            <a:r>
              <a:rPr lang="en-US" dirty="0" smtClean="0"/>
              <a:t>Reading quizzes, we drop 20 points</a:t>
            </a:r>
          </a:p>
          <a:p>
            <a:pPr lvl="1"/>
            <a:r>
              <a:rPr lang="en-US" dirty="0" smtClean="0"/>
              <a:t>Class activity </a:t>
            </a:r>
            <a:r>
              <a:rPr lang="en-US" dirty="0" smtClean="0"/>
              <a:t>will update and drop 4 points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any concerns, fill out form by 12/4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bit.ly/101fall15-concern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5996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is Python like all other programming languages, how is it different?</a:t>
            </a:r>
          </a:p>
        </p:txBody>
      </p:sp>
      <p:sp>
        <p:nvSpPr>
          <p:cNvPr id="1843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Rose by any other name…C or Java?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Why do we use [Python|Java] in courses ?</a:t>
            </a:r>
          </a:p>
          <a:p>
            <a:pPr lvl="1"/>
            <a:r>
              <a:rPr lang="en-US">
                <a:latin typeface="Book Antiqua" charset="0"/>
                <a:ea typeface="ＭＳ Ｐゴシック" charset="0"/>
              </a:rPr>
              <a:t>[is|is not] Object oriented</a:t>
            </a:r>
          </a:p>
          <a:p>
            <a:pPr lvl="1"/>
            <a:r>
              <a:rPr lang="en-US">
                <a:latin typeface="Book Antiqua" charset="0"/>
                <a:ea typeface="ＭＳ Ｐゴシック" charset="0"/>
              </a:rPr>
              <a:t>Large collection of libraries</a:t>
            </a:r>
          </a:p>
          <a:p>
            <a:pPr lvl="1"/>
            <a:r>
              <a:rPr lang="en-US">
                <a:latin typeface="Book Antiqua" charset="0"/>
                <a:ea typeface="ＭＳ Ｐゴシック" charset="0"/>
              </a:rPr>
              <a:t>Safe for advanced programming and beginners</a:t>
            </a:r>
          </a:p>
          <a:p>
            <a:pPr lvl="1"/>
            <a:r>
              <a:rPr lang="en-US">
                <a:latin typeface="Book Antiqua" charset="0"/>
                <a:ea typeface="ＭＳ Ｐゴシック" charset="0"/>
              </a:rPr>
              <a:t>Harder to shoot ourselves in the foot</a:t>
            </a:r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Why don't we use C++ (or C)?</a:t>
            </a:r>
          </a:p>
          <a:p>
            <a:pPr lvl="1"/>
            <a:r>
              <a:rPr lang="en-US">
                <a:latin typeface="Book Antiqua" charset="0"/>
                <a:ea typeface="ＭＳ Ｐゴシック" charset="0"/>
              </a:rPr>
              <a:t>Standard libraries weak or non-existant (comparatively)</a:t>
            </a:r>
          </a:p>
          <a:p>
            <a:pPr lvl="1"/>
            <a:r>
              <a:rPr lang="en-US">
                <a:latin typeface="Book Antiqua" charset="0"/>
                <a:ea typeface="ＭＳ Ｐゴシック" charset="0"/>
              </a:rPr>
              <a:t>Easy to make mistakes when beginning</a:t>
            </a:r>
          </a:p>
          <a:p>
            <a:pPr lvl="1"/>
            <a:r>
              <a:rPr lang="en-US">
                <a:latin typeface="Book Antiqua" charset="0"/>
                <a:ea typeface="ＭＳ Ｐゴシック" charset="0"/>
              </a:rPr>
              <a:t>No GUIs, complicated compilation model</a:t>
            </a:r>
          </a:p>
          <a:p>
            <a:pPr lvl="1"/>
            <a:r>
              <a:rPr lang="en-US">
                <a:latin typeface="Book Antiqua" charset="0"/>
                <a:ea typeface="ＭＳ Ｐゴシック" charset="0"/>
              </a:rPr>
              <a:t>What about other languages?</a:t>
            </a:r>
          </a:p>
        </p:txBody>
      </p:sp>
    </p:spTree>
    <p:extLst>
      <p:ext uri="{BB962C8B-B14F-4D97-AF65-F5344CB8AC3E}">
        <p14:creationId xmlns:p14="http://schemas.microsoft.com/office/powerpoint/2010/main" val="2690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do we learn other languages?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Perl, Python, PHP, Ruby, C, C++, Java, Scheme, </a:t>
            </a:r>
            <a:r>
              <a:rPr lang="en-US" dirty="0" smtClean="0">
                <a:latin typeface="Book Antiqua" charset="0"/>
                <a:cs typeface="ＭＳ Ｐゴシック" charset="0"/>
              </a:rPr>
              <a:t>Haskell</a:t>
            </a:r>
            <a:r>
              <a:rPr lang="en-US" dirty="0" smtClean="0">
                <a:latin typeface="Book Antiqua" charset="0"/>
                <a:ea typeface="ＭＳ Ｐゴシック" charset="0"/>
                <a:cs typeface="ＭＳ Ｐゴシック" charset="0"/>
              </a:rPr>
              <a:t>, </a:t>
            </a:r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Book Antiqua" charset="0"/>
                <a:ea typeface="ＭＳ Ｐゴシック" charset="0"/>
              </a:rPr>
              <a:t>Can we do something different in one language?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Book Antiqua" charset="0"/>
                <a:ea typeface="ＭＳ Ｐゴシック" charset="0"/>
              </a:rPr>
              <a:t>In theory: no; in practice: yes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Book Antiqua" charset="0"/>
                <a:ea typeface="ＭＳ Ｐゴシック" charset="0"/>
              </a:rPr>
              <a:t>What languages do you know? All of them.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Book Antiqua" charset="0"/>
                <a:ea typeface="ＭＳ Ｐゴシック" charset="0"/>
              </a:rPr>
              <a:t>In what languages are you fluent? None of them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Book Antiqu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In later courses why do we use C or C++?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Book Antiqua" charset="0"/>
                <a:ea typeface="ＭＳ Ｐゴシック" charset="0"/>
              </a:rPr>
              <a:t>Closer to the machine, understand abstractions at many </a:t>
            </a:r>
            <a:r>
              <a:rPr lang="en-US" dirty="0" smtClean="0">
                <a:latin typeface="Book Antiqua" charset="0"/>
                <a:ea typeface="ＭＳ Ｐゴシック" charset="0"/>
              </a:rPr>
              <a:t>levels</a:t>
            </a:r>
            <a:endParaRPr lang="en-US" dirty="0"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Find all unique/different words in a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file, in sorted order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Across different languages: do these languages have the same power?</a:t>
            </a:r>
          </a:p>
        </p:txBody>
      </p:sp>
    </p:spTree>
    <p:extLst>
      <p:ext uri="{BB962C8B-B14F-4D97-AF65-F5344CB8AC3E}">
        <p14:creationId xmlns:p14="http://schemas.microsoft.com/office/powerpoint/2010/main" val="41199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Unique Words in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Python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ct val="0"/>
              </a:spcBef>
              <a:buFont typeface="Monotype Sorts" charset="0"/>
              <a:buNone/>
            </a:pP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def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main():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f = open('/data/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melville.txt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', 'r')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words = 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f.read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().strip().split()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allWords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= set</a:t>
            </a:r>
            <a:r>
              <a:rPr lang="en-US" sz="1800" dirty="0" smtClean="0">
                <a:latin typeface="Courier New" charset="0"/>
                <a:ea typeface="ＭＳ Ｐゴシック" charset="0"/>
                <a:cs typeface="Courier New" charset="0"/>
              </a:rPr>
              <a:t>(words)</a:t>
            </a: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>
              <a:spcBef>
                <a:spcPct val="0"/>
              </a:spcBef>
              <a:buFont typeface="Monotype Sorts" charset="0"/>
              <a:buNone/>
            </a:pPr>
            <a:endParaRPr lang="en-US" sz="1800" dirty="0" smtClean="0">
              <a:latin typeface="Courier New" charset="0"/>
              <a:ea typeface="ＭＳ Ｐゴシック" charset="0"/>
              <a:cs typeface="Courier New" charset="0"/>
            </a:endParaRP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cs typeface="Courier New" charset="0"/>
              </a:rPr>
              <a:t>   </a:t>
            </a:r>
            <a:r>
              <a:rPr lang="en-US" sz="1800" dirty="0" smtClean="0">
                <a:latin typeface="Courier New" charset="0"/>
                <a:ea typeface="ＭＳ Ｐゴシック" charset="0"/>
                <a:cs typeface="Courier New" charset="0"/>
              </a:rPr>
              <a:t>for 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word in sorted(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allWords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):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    print word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if __name__ == "__main__":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main()</a:t>
            </a:r>
          </a:p>
        </p:txBody>
      </p:sp>
    </p:spTree>
    <p:extLst>
      <p:ext uri="{BB962C8B-B14F-4D97-AF65-F5344CB8AC3E}">
        <p14:creationId xmlns:p14="http://schemas.microsoft.com/office/powerpoint/2010/main" val="18975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Unique words in Java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295400"/>
            <a:ext cx="7950200" cy="44958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import java.util.*;                                                             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import java.io.*;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public class Unique 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public static void main(String[] args) 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                         throws IOException{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  Scanner scan = 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          new Scanner(new File("/data/melville.txt"));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  TreeSet&lt;String&gt; set = new TreeSet&lt;String&gt;();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  while (scan.hasNext()){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      String str = scan.next();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      set.add(str);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  for(String s : set){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      System.out.println(s);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4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7772400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Unique words in C++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92200"/>
            <a:ext cx="8077200" cy="47117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#include &lt;iostream&gt;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#include &lt;fstream&gt;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#include &lt;set&gt;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using namespace std;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 main(){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ifstream input("/data/melville.txt");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set&lt;string&gt; unique;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string word;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while (input &gt;&gt; word){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unique.insert(word);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set&lt;string&gt;::iterator it = unique.begin();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for(; it != unique.end(); it++){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cout &lt;&lt; *it &lt;&lt; endl;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return 0;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1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7772400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Unique words in PHP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092200"/>
            <a:ext cx="8636000" cy="47117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&lt;?php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$wholething = file_get_contents("file:///data/melville.txt");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$wholething = trim($wholething);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$array = preg_split("/\s+/",$wholething);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$uni = array_unique($array);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sort($uni);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foreach ($uni as $word){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echo $word."&lt;br&gt;";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15306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Kernighan and Ritchie</a:t>
            </a:r>
          </a:p>
        </p:txBody>
      </p:sp>
      <p:sp>
        <p:nvSpPr>
          <p:cNvPr id="26626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295400"/>
            <a:ext cx="3479800" cy="2654300"/>
          </a:xfrm>
        </p:spPr>
        <p:txBody>
          <a:bodyPr/>
          <a:lstStyle/>
          <a:p>
            <a:r>
              <a:rPr lang="en-US" sz="2400">
                <a:latin typeface="Book Antiqua" charset="0"/>
                <a:ea typeface="ＭＳ Ｐゴシック" charset="0"/>
                <a:cs typeface="ＭＳ Ｐゴシック" charset="0"/>
              </a:rPr>
              <a:t>First C book, 1978</a:t>
            </a:r>
          </a:p>
          <a:p>
            <a:r>
              <a:rPr lang="en-US" sz="2400">
                <a:latin typeface="Book Antiqua" charset="0"/>
                <a:ea typeface="ＭＳ Ｐゴシック" charset="0"/>
                <a:cs typeface="ＭＳ Ｐゴシック" charset="0"/>
              </a:rPr>
              <a:t>First </a:t>
            </a:r>
            <a:r>
              <a:rPr lang="ja-JP" altLang="en-US" sz="2400">
                <a:latin typeface="Book Antiqu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400">
                <a:latin typeface="Book Antiqua" charset="0"/>
                <a:ea typeface="ＭＳ Ｐゴシック" charset="0"/>
                <a:cs typeface="ＭＳ Ｐゴシック" charset="0"/>
              </a:rPr>
              <a:t>hello world</a:t>
            </a:r>
            <a:r>
              <a:rPr lang="ja-JP" altLang="en-US" sz="2400">
                <a:latin typeface="Book Antiqua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2400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Book Antiqua" charset="0"/>
                <a:ea typeface="ＭＳ Ｐゴシック" charset="0"/>
                <a:cs typeface="ＭＳ Ｐゴシック" charset="0"/>
              </a:rPr>
              <a:t>Ritchie: Unix too!</a:t>
            </a:r>
          </a:p>
          <a:p>
            <a:pPr lvl="1"/>
            <a:r>
              <a:rPr lang="en-US" sz="2000">
                <a:latin typeface="Book Antiqua" charset="0"/>
                <a:ea typeface="ＭＳ Ｐゴシック" charset="0"/>
              </a:rPr>
              <a:t>Turing award 1983</a:t>
            </a:r>
          </a:p>
          <a:p>
            <a:r>
              <a:rPr lang="en-US" sz="2400">
                <a:latin typeface="Book Antiqua" charset="0"/>
                <a:ea typeface="ＭＳ Ｐゴシック" charset="0"/>
                <a:cs typeface="ＭＳ Ｐゴシック" charset="0"/>
              </a:rPr>
              <a:t>Kernighan: tools</a:t>
            </a:r>
          </a:p>
          <a:p>
            <a:pPr lvl="1"/>
            <a:r>
              <a:rPr lang="en-US" sz="2000">
                <a:latin typeface="Book Antiqua" charset="0"/>
                <a:ea typeface="ＭＳ Ｐゴシック" charset="0"/>
              </a:rPr>
              <a:t>Strunk and White</a:t>
            </a:r>
          </a:p>
          <a:p>
            <a:endParaRPr lang="en-US" sz="240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sz="half" idx="2"/>
          </p:nvPr>
        </p:nvSpPr>
        <p:spPr>
          <a:xfrm>
            <a:off x="914400" y="4051300"/>
            <a:ext cx="7848600" cy="1739900"/>
          </a:xfrm>
        </p:spPr>
        <p:txBody>
          <a:bodyPr/>
          <a:lstStyle/>
          <a:p>
            <a:r>
              <a:rPr lang="en-US" sz="2400">
                <a:latin typeface="Book Antiqua" charset="0"/>
                <a:ea typeface="ＭＳ Ｐゴシック" charset="0"/>
                <a:cs typeface="ＭＳ Ｐゴシック" charset="0"/>
              </a:rPr>
              <a:t>Everyone knows that debugging is twice as hard as writing a program in the first place.  So if you are as clever as you can be when you write it, how will you ever debug it?  </a:t>
            </a:r>
          </a:p>
          <a:p>
            <a:pPr algn="r">
              <a:buFont typeface="Monotype Sorts" charset="0"/>
              <a:buNone/>
            </a:pPr>
            <a:r>
              <a:rPr lang="en-US" sz="1600">
                <a:latin typeface="Book Antiqua" charset="0"/>
                <a:ea typeface="ＭＳ Ｐゴシック" charset="0"/>
                <a:cs typeface="ＭＳ Ｐゴシック" charset="0"/>
              </a:rPr>
              <a:t>Brian Kernighan</a:t>
            </a:r>
          </a:p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343025"/>
            <a:ext cx="4229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6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do we read a file in C?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295400"/>
            <a:ext cx="81280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#include &lt;stdio.h&gt;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#include &lt;string.h&gt;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#include &lt;stdlib.h&gt;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endParaRPr lang="en-US" sz="20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int strcompare(const void * a, const void * b){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char ** stra = (char **) a;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char ** strb = (char **) b;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return strcmp(*stra, *strb);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endParaRPr lang="en-US" sz="14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int main(){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  FILE * file = fopen("/data/melville.txt","r");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  char buf[1024];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  char ** words = (char **) malloc(5000*sizeof(char **));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  int count = 0;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  int k;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endParaRPr lang="en-US" sz="180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from semester, emphasizes recent material, builds on all</a:t>
            </a:r>
          </a:p>
          <a:p>
            <a:pPr lvl="1"/>
            <a:r>
              <a:rPr lang="en-US" dirty="0" smtClean="0"/>
              <a:t>Coding questions like midterm exams</a:t>
            </a:r>
          </a:p>
          <a:p>
            <a:r>
              <a:rPr lang="en-US" dirty="0" smtClean="0"/>
              <a:t>Multiple choice questions similar to in-class,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have to grade these quickly</a:t>
            </a:r>
          </a:p>
          <a:p>
            <a:pPr lvl="1"/>
            <a:endParaRPr lang="en-US" dirty="0"/>
          </a:p>
          <a:p>
            <a:r>
              <a:rPr lang="en-US" dirty="0" smtClean="0"/>
              <a:t>Best study? Look at previous midterms, be able to do our last midterm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41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Storing words read when reading in C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295400"/>
            <a:ext cx="81280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while (fscanf(file,"%s",buf) != EOF){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int found = 0;   // look for word just read                                           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for(k=0; k &lt; count; k++){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if (strcmp(buf,words[k]) == 0){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found =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break;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if (!found){     // not found, add to list                                            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words[count] = (char *) malloc(strlen(buf)+1);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strcpy(words[count],buf);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count++;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endParaRPr lang="en-US" sz="1800">
              <a:latin typeface="Book Antiqu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Book Antiqua" charset="0"/>
                <a:ea typeface="ＭＳ Ｐゴシック" charset="0"/>
                <a:cs typeface="ＭＳ Ｐゴシック" charset="0"/>
              </a:rPr>
              <a:t>Complexity of reading/storing? Allocation of memory</a:t>
            </a:r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20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Sorting, Printing, Freeing in C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295400"/>
            <a:ext cx="81280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000" dirty="0" err="1">
                <a:latin typeface="Courier New" charset="0"/>
                <a:ea typeface="ＭＳ Ｐゴシック" charset="0"/>
                <a:cs typeface="ＭＳ Ｐゴシック" charset="0"/>
              </a:rPr>
              <a:t>qsort</a:t>
            </a: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 err="1">
                <a:latin typeface="Courier New" charset="0"/>
                <a:ea typeface="ＭＳ Ｐゴシック" charset="0"/>
                <a:cs typeface="ＭＳ Ｐゴシック" charset="0"/>
              </a:rPr>
              <a:t>words,count,sizeof</a:t>
            </a: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(char *), </a:t>
            </a:r>
            <a:r>
              <a:rPr lang="en-US" sz="2000" dirty="0" err="1">
                <a:latin typeface="Courier New" charset="0"/>
                <a:ea typeface="ＭＳ Ｐゴシック" charset="0"/>
                <a:cs typeface="ＭＳ Ｐゴシック" charset="0"/>
              </a:rPr>
              <a:t>strcompare</a:t>
            </a: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  for(k=0; k &lt; count; k++)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 dirty="0" err="1">
                <a:latin typeface="Courier New" charset="0"/>
                <a:ea typeface="ＭＳ Ｐゴシック" charset="0"/>
                <a:cs typeface="ＭＳ Ｐゴシック" charset="0"/>
              </a:rPr>
              <a:t>printf</a:t>
            </a: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("%s\</a:t>
            </a:r>
            <a:r>
              <a:rPr lang="en-US" sz="2000" dirty="0" err="1">
                <a:latin typeface="Courier New" charset="0"/>
                <a:ea typeface="ＭＳ Ｐゴシック" charset="0"/>
                <a:cs typeface="ＭＳ Ｐゴシック" charset="0"/>
              </a:rPr>
              <a:t>n",words</a:t>
            </a: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[k]);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endParaRPr lang="en-US" sz="2000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  for(k=0; k &lt; count; k++){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    free(words[k]);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  free(words);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endParaRPr lang="en-US" sz="2000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0"/>
              <a:buNone/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  <a:endParaRPr lang="en-US" sz="1800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Sorting, printing, and freeing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latin typeface="Book Antiqua" charset="0"/>
                <a:ea typeface="ＭＳ Ｐゴシック" charset="0"/>
              </a:rPr>
              <a:t>Ugh!</a:t>
            </a:r>
            <a:endParaRPr lang="en-US" dirty="0"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457200"/>
            <a:ext cx="7984067" cy="609600"/>
          </a:xfrm>
        </p:spPr>
        <p:txBody>
          <a:bodyPr/>
          <a:lstStyle/>
          <a:p>
            <a:r>
              <a:rPr lang="en-US" dirty="0" smtClean="0"/>
              <a:t>You have (almost) finished </a:t>
            </a:r>
            <a:r>
              <a:rPr lang="en-US" dirty="0" err="1" smtClean="0"/>
              <a:t>Compsci</a:t>
            </a:r>
            <a:r>
              <a:rPr lang="en-US" dirty="0" smtClean="0"/>
              <a:t>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Let's talk about next steps and finishing this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4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 UTA!! Help next semester's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hlinkClick r:id="rId2"/>
              </a:rPr>
              <a:t>http://bit.ly/compsci-</a:t>
            </a:r>
            <a:r>
              <a:rPr lang="en-US" sz="4000" dirty="0" smtClean="0">
                <a:hlinkClick r:id="rId2"/>
              </a:rPr>
              <a:t>uta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052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Ignorable: Dictionary Comprehensions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smtClean="0">
                <a:latin typeface="Courier New"/>
                <a:cs typeface="Courier New"/>
              </a:rPr>
              <a:t>["x", "y", "z", "w"] </a:t>
            </a:r>
            <a:r>
              <a:rPr lang="en-US" dirty="0" smtClean="0"/>
              <a:t>create dictionary for each element, value is empty list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Use dictionary </a:t>
            </a:r>
            <a:r>
              <a:rPr lang="en-US" dirty="0" smtClean="0"/>
              <a:t>comprehension</a:t>
            </a:r>
          </a:p>
          <a:p>
            <a:endParaRPr lang="en-US" dirty="0"/>
          </a:p>
          <a:p>
            <a:r>
              <a:rPr lang="en-US" dirty="0" smtClean="0"/>
              <a:t>Initializes dictionary, just update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4789" y="2317999"/>
            <a:ext cx="369389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 = {}</a:t>
            </a:r>
          </a:p>
          <a:p>
            <a:r>
              <a:rPr lang="en-US" b="1" dirty="0" smtClean="0"/>
              <a:t>for </a:t>
            </a:r>
            <a:r>
              <a:rPr lang="en-US" b="1" dirty="0" err="1" smtClean="0"/>
              <a:t>val</a:t>
            </a:r>
            <a:r>
              <a:rPr lang="en-US" b="1" dirty="0" smtClean="0"/>
              <a:t> in letters: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d[</a:t>
            </a:r>
            <a:r>
              <a:rPr lang="en-US" b="1" dirty="0" err="1" smtClean="0"/>
              <a:t>val</a:t>
            </a:r>
            <a:r>
              <a:rPr lang="en-US" b="1" dirty="0" smtClean="0"/>
              <a:t>] = []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26897" y="4079261"/>
            <a:ext cx="59102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 = {</a:t>
            </a:r>
            <a:r>
              <a:rPr lang="en-US" b="1" dirty="0" err="1" smtClean="0"/>
              <a:t>elt</a:t>
            </a:r>
            <a:r>
              <a:rPr lang="en-US" b="1" dirty="0" smtClean="0"/>
              <a:t>:[] </a:t>
            </a:r>
            <a:r>
              <a:rPr lang="en-US" b="1" dirty="0" smtClean="0"/>
              <a:t>for </a:t>
            </a:r>
            <a:r>
              <a:rPr lang="en-US" b="1" dirty="0" err="1" smtClean="0"/>
              <a:t>elt</a:t>
            </a:r>
            <a:r>
              <a:rPr lang="en-US" b="1" dirty="0" smtClean="0"/>
              <a:t> in </a:t>
            </a:r>
            <a:r>
              <a:rPr lang="en-US" b="1" dirty="0" smtClean="0"/>
              <a:t>letters</a:t>
            </a:r>
            <a:r>
              <a:rPr lang="en-US" b="1" dirty="0" smtClean="0"/>
              <a:t>}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750" y="5122128"/>
            <a:ext cx="64131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or </a:t>
            </a:r>
            <a:r>
              <a:rPr lang="en-US" b="1" dirty="0" err="1" smtClean="0"/>
              <a:t>elt</a:t>
            </a:r>
            <a:r>
              <a:rPr lang="en-US" b="1" dirty="0" smtClean="0"/>
              <a:t> in letters: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d[</a:t>
            </a:r>
            <a:r>
              <a:rPr lang="en-US" b="1" dirty="0" err="1" smtClean="0"/>
              <a:t>elt</a:t>
            </a:r>
            <a:r>
              <a:rPr lang="en-US" b="1" dirty="0" smtClean="0"/>
              <a:t>].append(</a:t>
            </a:r>
            <a:r>
              <a:rPr lang="en-US" b="1" dirty="0" err="1" smtClean="0"/>
              <a:t>word.find</a:t>
            </a:r>
            <a:r>
              <a:rPr lang="en-US" b="1" dirty="0" smtClean="0"/>
              <a:t>(</a:t>
            </a:r>
            <a:r>
              <a:rPr lang="en-US" b="1" dirty="0" err="1" smtClean="0"/>
              <a:t>elt</a:t>
            </a:r>
            <a:r>
              <a:rPr lang="en-US" b="1" dirty="0" smtClean="0"/>
              <a:t>))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446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FriendScore</a:t>
            </a:r>
            <a:r>
              <a:rPr lang="en-US" dirty="0" smtClean="0"/>
              <a:t> APT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two-friend, doing an example by hand paper-and-pencil</a:t>
            </a:r>
          </a:p>
          <a:p>
            <a:pPr lvl="1"/>
            <a:r>
              <a:rPr lang="en-US" dirty="0" smtClean="0"/>
              <a:t>How do we find indexes of our friends?</a:t>
            </a:r>
          </a:p>
          <a:p>
            <a:pPr lvl="1"/>
            <a:r>
              <a:rPr lang="en-US" dirty="0" smtClean="0"/>
              <a:t>How could we find indexes of another person's friends?</a:t>
            </a:r>
          </a:p>
          <a:p>
            <a:pPr lvl="1"/>
            <a:r>
              <a:rPr lang="en-US" dirty="0" smtClean="0"/>
              <a:t>If Sam is my friend, and Pat is Sam's friend, is Pat my two-friend? Is Pat's friend Chris my 2F?</a:t>
            </a:r>
          </a:p>
          <a:p>
            <a:r>
              <a:rPr lang="en-US" dirty="0" smtClean="0"/>
              <a:t>Try in-class questions toward going green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http://bit.ly/101fall15-dec3-</a:t>
            </a:r>
            <a:r>
              <a:rPr lang="en-US" dirty="0" smtClean="0">
                <a:hlinkClick r:id="rId2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hlinkClick r:id="rId3"/>
              </a:rPr>
              <a:t>http://bit.ly/101fall15-dec3-</a:t>
            </a:r>
            <a:r>
              <a:rPr lang="en-US" sz="4000" dirty="0" smtClean="0">
                <a:hlinkClick r:id="rId3"/>
              </a:rPr>
              <a:t>1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181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Scraping email address from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want to send email to all Duke Faculty to let them know …</a:t>
            </a:r>
          </a:p>
          <a:p>
            <a:pPr lvl="1"/>
            <a:r>
              <a:rPr lang="en-US" dirty="0" smtClean="0"/>
              <a:t>Visit Departmental website, people, faculty</a:t>
            </a:r>
          </a:p>
          <a:p>
            <a:pPr lvl="1"/>
            <a:r>
              <a:rPr lang="en-US" dirty="0" smtClean="0"/>
              <a:t>View (HTML) Source</a:t>
            </a:r>
          </a:p>
          <a:p>
            <a:pPr lvl="1"/>
            <a:r>
              <a:rPr lang="en-US" dirty="0" smtClean="0"/>
              <a:t>Develop regex to access email – if possible!</a:t>
            </a:r>
          </a:p>
          <a:p>
            <a:r>
              <a:rPr lang="en-US" dirty="0" err="1" smtClean="0"/>
              <a:t>RegexScraper.py</a:t>
            </a:r>
            <a:endParaRPr lang="en-US" dirty="0" smtClean="0"/>
          </a:p>
          <a:p>
            <a:pPr lvl="1"/>
            <a:r>
              <a:rPr lang="en-US" dirty="0" smtClean="0"/>
              <a:t>Python makes this simple</a:t>
            </a:r>
          </a:p>
          <a:p>
            <a:pPr lvl="1"/>
            <a:r>
              <a:rPr lang="en-US" dirty="0" smtClean="0"/>
              <a:t>Ethical hacking?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475" y="3951111"/>
            <a:ext cx="2602524" cy="19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8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Scraping </a:t>
            </a:r>
            <a:r>
              <a:rPr lang="en-US" dirty="0" err="1" smtClean="0"/>
              <a:t>math.duke.edu</a:t>
            </a:r>
            <a:r>
              <a:rPr lang="en-US" dirty="0" smtClean="0"/>
              <a:t>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Pattern: </a:t>
            </a:r>
            <a:r>
              <a:rPr lang="is-IS" dirty="0"/>
              <a:t> </a:t>
            </a:r>
            <a:endParaRPr lang="is-IS" dirty="0" smtClean="0"/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r'math</a:t>
            </a:r>
            <a:r>
              <a:rPr lang="en-US" dirty="0" smtClean="0">
                <a:latin typeface="Courier New"/>
                <a:cs typeface="Courier New"/>
              </a:rPr>
              <a:t>/faculty</a:t>
            </a:r>
            <a:r>
              <a:rPr lang="en-US" dirty="0">
                <a:latin typeface="Courier New"/>
                <a:cs typeface="Courier New"/>
              </a:rPr>
              <a:t>/(.*?)\"\&gt;(.+?)\&lt;</a:t>
            </a:r>
            <a:r>
              <a:rPr lang="en-US" dirty="0" smtClean="0">
                <a:latin typeface="Courier New"/>
                <a:cs typeface="Courier New"/>
              </a:rPr>
              <a:t>'</a:t>
            </a:r>
            <a:endParaRPr lang="is-IS" dirty="0" smtClean="0">
              <a:latin typeface="Courier New"/>
              <a:cs typeface="Courier New"/>
            </a:endParaRPr>
          </a:p>
          <a:p>
            <a:r>
              <a:rPr lang="en-US" sz="2400" dirty="0" smtClean="0"/>
              <a:t>URL</a:t>
            </a:r>
            <a:endParaRPr lang="is-IS" sz="2200" dirty="0" smtClean="0">
              <a:latin typeface="Courier New"/>
              <a:cs typeface="Courier New"/>
            </a:endParaRPr>
          </a:p>
          <a:p>
            <a:pPr lvl="1"/>
            <a:r>
              <a:rPr lang="en-US" sz="2000" dirty="0" smtClean="0">
                <a:latin typeface="Courier New"/>
                <a:cs typeface="Courier New"/>
                <a:hlinkClick r:id="rId2"/>
              </a:rPr>
              <a:t>http</a:t>
            </a:r>
            <a:r>
              <a:rPr lang="en-US" sz="2000" dirty="0">
                <a:latin typeface="Courier New"/>
                <a:cs typeface="Courier New"/>
                <a:hlinkClick r:id="rId2"/>
              </a:rPr>
              <a:t>://</a:t>
            </a:r>
            <a:r>
              <a:rPr lang="en-US" sz="2000" dirty="0" smtClean="0">
                <a:latin typeface="Courier New"/>
                <a:cs typeface="Courier New"/>
                <a:hlinkClick r:id="rId2"/>
              </a:rPr>
              <a:t>fds.duke.edu</a:t>
            </a:r>
            <a:r>
              <a:rPr lang="en-US" sz="2000" dirty="0">
                <a:latin typeface="Courier New"/>
                <a:cs typeface="Courier New"/>
                <a:hlinkClick r:id="rId2"/>
              </a:rPr>
              <a:t>/db/aas/math/faculty</a:t>
            </a:r>
            <a:r>
              <a:rPr lang="en-US" sz="2000" dirty="0" smtClean="0">
                <a:latin typeface="Courier New"/>
                <a:cs typeface="Courier New"/>
                <a:hlinkClick r:id="rId2"/>
              </a:rPr>
              <a:t>/</a:t>
            </a:r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dirty="0" smtClean="0"/>
              <a:t>Matches</a:t>
            </a:r>
            <a:r>
              <a:rPr lang="en-US" dirty="0" smtClean="0">
                <a:latin typeface="Courier New"/>
                <a:cs typeface="Courier New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5445" y="3541889"/>
            <a:ext cx="55408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('</a:t>
            </a:r>
            <a:r>
              <a:rPr lang="en-US" dirty="0" err="1"/>
              <a:t>motta</a:t>
            </a:r>
            <a:r>
              <a:rPr lang="en-US" dirty="0"/>
              <a:t>', 'Francis C. Motta')</a:t>
            </a:r>
          </a:p>
          <a:p>
            <a:r>
              <a:rPr lang="en-US" dirty="0"/>
              <a:t>('</a:t>
            </a:r>
            <a:r>
              <a:rPr lang="en-US" dirty="0" err="1"/>
              <a:t>jmmza</a:t>
            </a:r>
            <a:r>
              <a:rPr lang="en-US" dirty="0"/>
              <a:t>', 'James Murphy')</a:t>
            </a:r>
          </a:p>
          <a:p>
            <a:r>
              <a:rPr lang="en-US" dirty="0"/>
              <a:t>('</a:t>
            </a:r>
            <a:r>
              <a:rPr lang="en-US" dirty="0" err="1"/>
              <a:t>ryser</a:t>
            </a:r>
            <a:r>
              <a:rPr lang="en-US" dirty="0"/>
              <a:t>', 'Marc D. </a:t>
            </a:r>
            <a:r>
              <a:rPr lang="en-US" dirty="0" err="1"/>
              <a:t>Ryser</a:t>
            </a:r>
            <a:r>
              <a:rPr lang="en-US" dirty="0"/>
              <a:t>')</a:t>
            </a:r>
          </a:p>
          <a:p>
            <a:r>
              <a:rPr lang="en-US" dirty="0"/>
              <a:t>('sv113', 'Stefano </a:t>
            </a:r>
            <a:r>
              <a:rPr lang="en-US" dirty="0" err="1"/>
              <a:t>Vigogna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haizhao</a:t>
            </a:r>
            <a:r>
              <a:rPr lang="en-US" dirty="0"/>
              <a:t>', '</a:t>
            </a:r>
            <a:r>
              <a:rPr lang="en-US" dirty="0" err="1"/>
              <a:t>Haizhao</a:t>
            </a:r>
            <a:r>
              <a:rPr lang="en-US" dirty="0"/>
              <a:t> Yang')</a:t>
            </a:r>
          </a:p>
        </p:txBody>
      </p:sp>
    </p:spTree>
    <p:extLst>
      <p:ext uri="{BB962C8B-B14F-4D97-AF65-F5344CB8AC3E}">
        <p14:creationId xmlns:p14="http://schemas.microsoft.com/office/powerpoint/2010/main" val="335413228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2">
  <a:themeElements>
    <a:clrScheme name="">
      <a:dk1>
        <a:srgbClr val="000000"/>
      </a:dk1>
      <a:lt1>
        <a:srgbClr val="FFFFFF"/>
      </a:lt1>
      <a:dk2>
        <a:srgbClr val="B50069"/>
      </a:dk2>
      <a:lt2>
        <a:srgbClr val="CECECE"/>
      </a:lt2>
      <a:accent1>
        <a:srgbClr val="F95AB7"/>
      </a:accent1>
      <a:accent2>
        <a:srgbClr val="618FFD"/>
      </a:accent2>
      <a:accent3>
        <a:srgbClr val="FFFFFF"/>
      </a:accent3>
      <a:accent4>
        <a:srgbClr val="000000"/>
      </a:accent4>
      <a:accent5>
        <a:srgbClr val="FBB5D8"/>
      </a:accent5>
      <a:accent6>
        <a:srgbClr val="5781E5"/>
      </a:accent6>
      <a:hlink>
        <a:srgbClr val="919191"/>
      </a:hlink>
      <a:folHlink>
        <a:srgbClr val="DADADA"/>
      </a:folHlink>
    </a:clrScheme>
    <a:fontScheme name="slides2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pitchFamily="-65" charset="0"/>
          </a:defRPr>
        </a:defPPr>
      </a:lstStyle>
    </a:lnDef>
  </a:objectDefaults>
  <a:extraClrSchemeLst>
    <a:extraClrScheme>
      <a:clrScheme name="slides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joule:courses:108.fall97:slides2.ppt</Template>
  <TotalTime>6390</TotalTime>
  <Pages>6</Pages>
  <Words>1859</Words>
  <Application>Microsoft Macintosh PowerPoint</Application>
  <PresentationFormat>On-screen Show (4:3)</PresentationFormat>
  <Paragraphs>319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Book Antiqua</vt:lpstr>
      <vt:lpstr>Courier New</vt:lpstr>
      <vt:lpstr>Monotype Sorts</vt:lpstr>
      <vt:lpstr>MS PGothic</vt:lpstr>
      <vt:lpstr>ＭＳ Ｐゴシック</vt:lpstr>
      <vt:lpstr>Times New Roman</vt:lpstr>
      <vt:lpstr>Wingdings</vt:lpstr>
      <vt:lpstr>Arial</vt:lpstr>
      <vt:lpstr>slides2</vt:lpstr>
      <vt:lpstr>Plan for LDO101</vt:lpstr>
      <vt:lpstr>Grading</vt:lpstr>
      <vt:lpstr>Final Exam</vt:lpstr>
      <vt:lpstr>Be a UTA!! Help next semester's 101</vt:lpstr>
      <vt:lpstr>Ignorable: Dictionary Comprehensions</vt:lpstr>
      <vt:lpstr>FriendScore APT</vt:lpstr>
      <vt:lpstr>Answer Questions</vt:lpstr>
      <vt:lpstr>Scraping email address from websites</vt:lpstr>
      <vt:lpstr>Scraping math.duke.edu faculty</vt:lpstr>
      <vt:lpstr>Scraping Sanford/PubPol faculty</vt:lpstr>
      <vt:lpstr>Scraping Biology faculty</vt:lpstr>
      <vt:lpstr>What is Computing? Informatics?</vt:lpstr>
      <vt:lpstr>What can be programmed?</vt:lpstr>
      <vt:lpstr>Schedule students, minimize conflicts</vt:lpstr>
      <vt:lpstr>One better scenario</vt:lpstr>
      <vt:lpstr>Summary of Problem Categories</vt:lpstr>
      <vt:lpstr>Entscheidungsproblem </vt:lpstr>
      <vt:lpstr>Some problems take forever, but …</vt:lpstr>
      <vt:lpstr>Are hard problems easy? Clay Prize</vt:lpstr>
      <vt:lpstr>How is Python like all other programming languages, how is it different?</vt:lpstr>
      <vt:lpstr>A Rose by any other name…C or Java?</vt:lpstr>
      <vt:lpstr>Why do we learn other languages?</vt:lpstr>
      <vt:lpstr>Find all unique/different words in a file, in sorted order</vt:lpstr>
      <vt:lpstr>Unique Words in Python</vt:lpstr>
      <vt:lpstr>Unique words in Java</vt:lpstr>
      <vt:lpstr>Unique words in C++</vt:lpstr>
      <vt:lpstr>Unique words in PHP</vt:lpstr>
      <vt:lpstr>Kernighan and Ritchie</vt:lpstr>
      <vt:lpstr>How do we read a file in C?</vt:lpstr>
      <vt:lpstr>Storing words read when reading in C</vt:lpstr>
      <vt:lpstr>Sorting, Printing, Freeing in C</vt:lpstr>
      <vt:lpstr>You have (almost) finished Compsci 101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FFWOO</dc:title>
  <dc:subject/>
  <dc:creator>Microsoft Office User</dc:creator>
  <cp:keywords/>
  <dc:description/>
  <cp:lastModifiedBy>Microsoft Office User</cp:lastModifiedBy>
  <cp:revision>307</cp:revision>
  <cp:lastPrinted>2015-11-10T14:43:19Z</cp:lastPrinted>
  <dcterms:created xsi:type="dcterms:W3CDTF">2015-10-07T13:07:32Z</dcterms:created>
  <dcterms:modified xsi:type="dcterms:W3CDTF">2015-12-03T14:35:57Z</dcterms:modified>
</cp:coreProperties>
</file>