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7" r:id="rId3"/>
    <p:sldId id="303" r:id="rId4"/>
    <p:sldId id="304" r:id="rId5"/>
    <p:sldId id="305" r:id="rId6"/>
    <p:sldId id="306" r:id="rId7"/>
    <p:sldId id="299" r:id="rId8"/>
    <p:sldId id="300" r:id="rId9"/>
    <p:sldId id="301" r:id="rId10"/>
    <p:sldId id="302" r:id="rId11"/>
    <p:sldId id="295" r:id="rId12"/>
    <p:sldId id="296" r:id="rId13"/>
    <p:sldId id="297" r:id="rId14"/>
    <p:sldId id="298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5" autoAdjust="0"/>
    <p:restoredTop sz="86466" autoAdjust="0"/>
  </p:normalViewPr>
  <p:slideViewPr>
    <p:cSldViewPr>
      <p:cViewPr varScale="1">
        <p:scale>
          <a:sx n="69" d="100"/>
          <a:sy n="69" d="100"/>
        </p:scale>
        <p:origin x="93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/>
            </a:lvl1pPr>
          </a:lstStyle>
          <a:p>
            <a:pPr>
              <a:defRPr/>
            </a:pPr>
            <a:fld id="{5ED27268-EC4C-4E87-944D-E761B934C1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71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D7CD-56E7-499F-8671-4A1A2B9A5FD3}" type="datetimeFigureOut">
              <a:rPr lang="en-US" smtClean="0"/>
              <a:t>10/12/2016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BB9B6-4CEE-45BF-8CB0-D40BBC09B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30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folder </a:t>
            </a:r>
            <a:r>
              <a:rPr lang="en-US" dirty="0" err="1"/>
              <a:t>AliceDemos</a:t>
            </a:r>
            <a:r>
              <a:rPr lang="en-US" dirty="0"/>
              <a:t>/</a:t>
            </a:r>
            <a:r>
              <a:rPr lang="en-US" dirty="0" err="1"/>
              <a:t>TheFair</a:t>
            </a:r>
            <a:r>
              <a:rPr lang="en-US" dirty="0"/>
              <a:t>/</a:t>
            </a:r>
            <a:r>
              <a:rPr lang="en-US" baseline="0" dirty="0"/>
              <a:t>  for Alice Worlds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2BEC8-80F3-4446-A69E-13F6E0D632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59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77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is </a:t>
            </a:r>
            <a:r>
              <a:rPr lang="en-US" dirty="0" err="1"/>
              <a:t>wac</a:t>
            </a:r>
            <a:r>
              <a:rPr lang="en-US" dirty="0"/>
              <a:t> a mole implemented</a:t>
            </a:r>
            <a:r>
              <a:rPr lang="en-US" baseline="0" dirty="0"/>
              <a:t>? A list of moles, go through and check if what you clicked on is in the list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7D550-A0A1-4A74-B9A0-5AFC062DA1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03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make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0EDB-D4D2-48EA-81F1-9C905296D1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F0EDB-D4D2-48EA-81F1-9C905296D1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append. It modifies the list. Note there is not a return value. </a:t>
            </a:r>
          </a:p>
          <a:p>
            <a:r>
              <a:rPr lang="en-US" dirty="0"/>
              <a:t>Also note that it is a function that is applied to the list – notice</a:t>
            </a:r>
            <a:r>
              <a:rPr lang="en-US" baseline="0" dirty="0"/>
              <a:t> the dot</a:t>
            </a:r>
          </a:p>
          <a:p>
            <a:r>
              <a:rPr lang="en-US" baseline="0" dirty="0" err="1"/>
              <a:t>Nameoflist.function</a:t>
            </a:r>
            <a:endParaRPr lang="en-US" baseline="0" dirty="0"/>
          </a:p>
          <a:p>
            <a:r>
              <a:rPr lang="en-US" baseline="0" dirty="0"/>
              <a:t>We have functions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BB9B6-4CEE-45BF-8CB0-D40BBC09BF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36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1BB9B6-4CEE-45BF-8CB0-D40BBC09BF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27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6D642-C0DA-4FA5-82DB-BDA4E9BB68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81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3E9C4-CC62-419B-94EA-3C3ACB7F9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EDA16-EE90-4E65-9C25-D045E6452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1C838-743E-46B1-9535-A8D3D4E6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1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B02F-6869-41A8-88A9-7B04A594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9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308AB-BBD7-406C-8FE3-ABD9B60C7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E9AF7-1243-4137-A70D-606EB1674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2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1282-F280-4848-B924-21AC7882B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3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5C597-8985-48AF-93BD-6E14E1566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4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A454-7E6E-480D-86B5-CCFC57051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27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AA312-D4AF-4A57-A4AC-B58CF3A8A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5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1AA07-0B70-4E3D-84AF-4D5E92BC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4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88E8A9B-E406-46EF-A9FD-35EBD6B18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8153400" cy="1981200"/>
          </a:xfrm>
        </p:spPr>
        <p:txBody>
          <a:bodyPr/>
          <a:lstStyle/>
          <a:p>
            <a:pPr eaLnBrk="1" hangingPunct="1"/>
            <a:r>
              <a:rPr lang="en-US" dirty="0" err="1"/>
              <a:t>CompSci</a:t>
            </a:r>
            <a:r>
              <a:rPr lang="en-US" dirty="0"/>
              <a:t> 101</a:t>
            </a:r>
            <a:br>
              <a:rPr lang="en-US" dirty="0"/>
            </a:br>
            <a:r>
              <a:rPr lang="en-US" dirty="0"/>
              <a:t>Introduction to Computer Science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5334000" y="3611880"/>
            <a:ext cx="20409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Oct 13, 2016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/>
              <a:t>Prof. Rodger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424759"/>
            <a:ext cx="4079605" cy="175923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3E9C4-CC62-419B-94EA-3C3ACB7F981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18325"/>
            <a:ext cx="3276600" cy="1143000"/>
          </a:xfrm>
        </p:spPr>
        <p:txBody>
          <a:bodyPr/>
          <a:lstStyle/>
          <a:p>
            <a:r>
              <a:rPr lang="en-US" dirty="0" err="1"/>
              <a:t>Wac</a:t>
            </a:r>
            <a:r>
              <a:rPr lang="en-US" dirty="0"/>
              <a:t>-A-Mole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1277877"/>
            <a:ext cx="3159257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39" y="1361325"/>
            <a:ext cx="5922793" cy="3258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" y="5184654"/>
            <a:ext cx="8782349" cy="1156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</p:spTree>
    <p:extLst>
      <p:ext uri="{BB962C8B-B14F-4D97-AF65-F5344CB8AC3E}">
        <p14:creationId xmlns:p14="http://schemas.microsoft.com/office/powerpoint/2010/main" val="114624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828800"/>
          </a:xfrm>
        </p:spPr>
        <p:txBody>
          <a:bodyPr/>
          <a:lstStyle/>
          <a:p>
            <a:r>
              <a:rPr lang="en-US" dirty="0"/>
              <a:t>Problem: </a:t>
            </a:r>
            <a:br>
              <a:rPr lang="en-US" dirty="0"/>
            </a:br>
            <a:r>
              <a:rPr lang="en-US" sz="4000" dirty="0"/>
              <a:t>Find the first duplicate adjacent words in a phrase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“Did I make </a:t>
            </a:r>
            <a:r>
              <a:rPr lang="en-US" dirty="0" err="1"/>
              <a:t>make</a:t>
            </a:r>
            <a:r>
              <a:rPr lang="en-US" dirty="0"/>
              <a:t> a mistake in in this?”</a:t>
            </a:r>
          </a:p>
          <a:p>
            <a:endParaRPr lang="en-US" dirty="0"/>
          </a:p>
          <a:p>
            <a:r>
              <a:rPr lang="en-US" dirty="0"/>
              <a:t>Convert to list</a:t>
            </a:r>
          </a:p>
          <a:p>
            <a:r>
              <a:rPr lang="en-US" dirty="0"/>
              <a:t>Answer is 2, (start counting at 0)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0429"/>
            <a:ext cx="7772400" cy="1143000"/>
          </a:xfrm>
        </p:spPr>
        <p:txBody>
          <a:bodyPr/>
          <a:lstStyle/>
          <a:p>
            <a:r>
              <a:rPr lang="en-US" dirty="0"/>
              <a:t>Bit.ly/101f16-1013-A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9" y="1301658"/>
            <a:ext cx="6007142" cy="482862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APTs solved in a similar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NameGroup</a:t>
            </a:r>
            <a:endParaRPr lang="en-US" dirty="0"/>
          </a:p>
          <a:p>
            <a:r>
              <a:rPr lang="en-US" dirty="0"/>
              <a:t>Pikachu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1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APTs solved in a similar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NameGroup</a:t>
            </a:r>
            <a:endParaRPr lang="en-US" dirty="0"/>
          </a:p>
          <a:p>
            <a:r>
              <a:rPr lang="en-US" dirty="0"/>
              <a:t>Pikachu</a:t>
            </a:r>
          </a:p>
        </p:txBody>
      </p:sp>
      <p:pic>
        <p:nvPicPr>
          <p:cNvPr id="1026" name="Picture 2" descr="No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792514"/>
            <a:ext cx="5505450" cy="412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7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/>
              <a:t>Creating a list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81600"/>
          </a:xfrm>
        </p:spPr>
        <p:txBody>
          <a:bodyPr/>
          <a:lstStyle/>
          <a:p>
            <a:pPr>
              <a:defRPr/>
            </a:pPr>
            <a:r>
              <a:rPr lang="en-US" dirty="0"/>
              <a:t>Given a list of numbers, create a second list of every number squared.</a:t>
            </a:r>
          </a:p>
          <a:p>
            <a:pPr marL="0" indent="0">
              <a:buFontTx/>
              <a:buNone/>
              <a:defRPr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[8, 3, 5, 4, 1]</a:t>
            </a:r>
          </a:p>
          <a:p>
            <a:pPr marL="0" indent="0">
              <a:buFontTx/>
              <a:buNone/>
              <a:defRPr/>
            </a:pPr>
            <a:r>
              <a:rPr lang="en-US" dirty="0" err="1">
                <a:latin typeface="Courier New" pitchFamily="49" charset="0"/>
                <a:cs typeface="Courier New" pitchFamily="49" charset="0"/>
              </a:rPr>
              <a:t>sqnums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= []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for v in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nums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sqnums.append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(v*v)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print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sqnums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FontTx/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/>
              <a:t>[64, 9, 25, 16, 1]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sz="1400"/>
              <a:t>compsci101 fall 2016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13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More on List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/>
              <a:t>Previous page</a:t>
            </a:r>
          </a:p>
          <a:p>
            <a:pPr lvl="1"/>
            <a:r>
              <a:rPr lang="en-US" dirty="0" err="1"/>
              <a:t>nameOfList</a:t>
            </a:r>
            <a:r>
              <a:rPr lang="en-US" dirty="0"/>
              <a:t> “dot” function (parameter)</a:t>
            </a:r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sqnums.append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(v*v)</a:t>
            </a:r>
          </a:p>
          <a:p>
            <a:r>
              <a:rPr lang="en-US" dirty="0"/>
              <a:t>See list operations on next page</a:t>
            </a:r>
          </a:p>
          <a:p>
            <a:r>
              <a:rPr lang="en-US" dirty="0" err="1"/>
              <a:t>Mutator</a:t>
            </a:r>
            <a:r>
              <a:rPr lang="en-US" dirty="0"/>
              <a:t> </a:t>
            </a:r>
            <a:r>
              <a:rPr lang="en-US" dirty="0" err="1"/>
              <a:t>vs</a:t>
            </a:r>
            <a:r>
              <a:rPr lang="en-US" dirty="0"/>
              <a:t> hybrid </a:t>
            </a:r>
            <a:r>
              <a:rPr lang="en-US" dirty="0" err="1"/>
              <a:t>vs</a:t>
            </a:r>
            <a:r>
              <a:rPr lang="en-US" dirty="0"/>
              <a:t> return</a:t>
            </a:r>
          </a:p>
          <a:p>
            <a:pPr lvl="1"/>
            <a:r>
              <a:rPr lang="en-US" dirty="0" err="1"/>
              <a:t>Mutator</a:t>
            </a:r>
            <a:r>
              <a:rPr lang="en-US" dirty="0"/>
              <a:t> changes the list (no return value)</a:t>
            </a:r>
          </a:p>
          <a:p>
            <a:pPr lvl="1"/>
            <a:r>
              <a:rPr lang="en-US" dirty="0"/>
              <a:t>Hybrid changes list and returns value</a:t>
            </a:r>
          </a:p>
          <a:p>
            <a:pPr lvl="1"/>
            <a:r>
              <a:rPr lang="en-US" dirty="0"/>
              <a:t>Return – returns value, no change to list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1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51271"/>
          </a:xfrm>
        </p:spPr>
        <p:txBody>
          <a:bodyPr/>
          <a:lstStyle/>
          <a:p>
            <a:r>
              <a:rPr lang="en-US" dirty="0"/>
              <a:t>List operations from book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040"/>
            <a:ext cx="9215152" cy="5562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1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/>
              <a:t>Remove all negative numbers from list</a:t>
            </a:r>
          </a:p>
          <a:p>
            <a:pPr marL="0" indent="0">
              <a:buNone/>
            </a:pPr>
            <a:r>
              <a:rPr lang="en-US" dirty="0"/>
              <a:t>                [4, -2, 5, 6, -3]    </a:t>
            </a:r>
            <a:r>
              <a:rPr lang="en-US" dirty="0">
                <a:sym typeface="Wingdings" panose="05000000000000000000" pitchFamily="2" charset="2"/>
              </a:rPr>
              <a:t>  [4, 5, 6]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ways</a:t>
            </a:r>
          </a:p>
          <a:p>
            <a:pPr marL="457200" lvl="1" indent="0">
              <a:buNone/>
            </a:pPr>
            <a:r>
              <a:rPr lang="en-US" dirty="0"/>
              <a:t>1) return a new list with all negative numbers removed</a:t>
            </a:r>
          </a:p>
          <a:p>
            <a:pPr marL="457200" lvl="1" indent="0">
              <a:buNone/>
            </a:pPr>
            <a:r>
              <a:rPr lang="en-US" dirty="0"/>
              <a:t>2) Modify a list to remove negative numbers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327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4" y="2123768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somenums</a:t>
            </a:r>
            <a:r>
              <a:rPr lang="en-US" dirty="0"/>
              <a:t> = [3, -1, 8, -5, -2, 6, 7]</a:t>
            </a:r>
          </a:p>
          <a:p>
            <a:pPr marL="0" indent="0">
              <a:buNone/>
            </a:pPr>
            <a:r>
              <a:rPr lang="en-US" dirty="0" err="1"/>
              <a:t>nonegs</a:t>
            </a:r>
            <a:r>
              <a:rPr lang="en-US" dirty="0"/>
              <a:t> = </a:t>
            </a:r>
            <a:r>
              <a:rPr lang="en-US" dirty="0" err="1"/>
              <a:t>removeNegatives</a:t>
            </a:r>
            <a:r>
              <a:rPr lang="en-US" dirty="0"/>
              <a:t>(</a:t>
            </a:r>
            <a:r>
              <a:rPr lang="en-US" dirty="0" err="1"/>
              <a:t>somenums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35610" y="-6858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r>
              <a:rPr lang="en-US" kern="0" dirty="0"/>
              <a:t>www.bit.ly/101f16-1013-2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44" y="1114732"/>
            <a:ext cx="7096512" cy="26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7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pPr eaLnBrk="1" hangingPunct="1"/>
            <a:r>
              <a:rPr lang="en-US" dirty="0"/>
              <a:t>Reading and RQ 11 due next time</a:t>
            </a:r>
          </a:p>
          <a:p>
            <a:pPr eaLnBrk="1" hangingPunct="1"/>
            <a:r>
              <a:rPr lang="en-US" dirty="0"/>
              <a:t>APT 4 is due on Tuesday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Today:</a:t>
            </a:r>
          </a:p>
          <a:p>
            <a:pPr lvl="1" eaLnBrk="1" hangingPunct="1"/>
            <a:r>
              <a:rPr lang="en-US" dirty="0"/>
              <a:t>A different way to process elements</a:t>
            </a:r>
          </a:p>
          <a:p>
            <a:pPr lvl="2" eaLnBrk="1" hangingPunct="1"/>
            <a:r>
              <a:rPr lang="en-US" dirty="0"/>
              <a:t>List comprehension</a:t>
            </a:r>
          </a:p>
          <a:p>
            <a:pPr lvl="1" eaLnBrk="1" hangingPunct="1"/>
            <a:r>
              <a:rPr lang="en-US" dirty="0"/>
              <a:t>Coming – more ways to process data</a:t>
            </a:r>
          </a:p>
          <a:p>
            <a:pPr lvl="1" eaLnBrk="1" hangingPunct="1"/>
            <a:r>
              <a:rPr lang="en-US" dirty="0"/>
              <a:t>Exam 1 back</a:t>
            </a:r>
          </a:p>
          <a:p>
            <a:pPr lvl="1" eaLnBrk="1" hangingPunct="1"/>
            <a:r>
              <a:rPr lang="en-US" dirty="0"/>
              <a:t>Rodger extra office hours today 3-5:30pm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53929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somenums</a:t>
            </a:r>
            <a:r>
              <a:rPr lang="en-US" dirty="0"/>
              <a:t> = [3, -1, 8, -5, -2, 6, 7]</a:t>
            </a:r>
          </a:p>
          <a:p>
            <a:pPr marL="0" indent="0">
              <a:buNone/>
            </a:pPr>
            <a:r>
              <a:rPr lang="en-US" dirty="0"/>
              <a:t>removeNegatives2(</a:t>
            </a:r>
            <a:r>
              <a:rPr lang="en-US" dirty="0" err="1"/>
              <a:t>somenums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73561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r>
              <a:rPr lang="en-US" kern="0" dirty="0"/>
              <a:t>www.bit.ly/101f16-1013-3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3" y="1524000"/>
            <a:ext cx="8465814" cy="252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93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74" y="2123768"/>
            <a:ext cx="7772400" cy="4114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somenums</a:t>
            </a:r>
            <a:r>
              <a:rPr lang="en-US" dirty="0"/>
              <a:t> = [3, -1, 8, -5, -2, 6, 7]</a:t>
            </a:r>
          </a:p>
          <a:p>
            <a:pPr marL="0" indent="0">
              <a:buNone/>
            </a:pPr>
            <a:r>
              <a:rPr lang="en-US" dirty="0"/>
              <a:t>removeNegatives3(</a:t>
            </a:r>
            <a:r>
              <a:rPr lang="en-US" dirty="0" err="1"/>
              <a:t>somenums</a:t>
            </a:r>
            <a:r>
              <a:rPr lang="en-US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3561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9pPr>
          </a:lstStyle>
          <a:p>
            <a:r>
              <a:rPr lang="en-US" kern="0" dirty="0"/>
              <a:t>www.bit.ly/101f16-1013-4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90" y="1295400"/>
            <a:ext cx="6579590" cy="35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7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Back Exam 1…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Gradescope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Solutions posted – regrades </a:t>
            </a:r>
            <a:r>
              <a:rPr lang="en-US" dirty="0" err="1"/>
              <a:t>til</a:t>
            </a:r>
            <a:r>
              <a:rPr lang="en-US" dirty="0"/>
              <a:t> Oct 21.</a:t>
            </a:r>
          </a:p>
          <a:p>
            <a:pPr lvl="1"/>
            <a:r>
              <a:rPr lang="en-US" dirty="0"/>
              <a:t>Ask for regrade on </a:t>
            </a:r>
            <a:r>
              <a:rPr lang="en-US" dirty="0" err="1"/>
              <a:t>gradescope</a:t>
            </a:r>
            <a:endParaRPr lang="en-US" dirty="0"/>
          </a:p>
          <a:p>
            <a:r>
              <a:rPr lang="en-US" dirty="0"/>
              <a:t>Try working problem you missed first</a:t>
            </a:r>
          </a:p>
          <a:p>
            <a:pPr lvl="1"/>
            <a:r>
              <a:rPr lang="en-US" dirty="0"/>
              <a:t>Then look at solution</a:t>
            </a:r>
          </a:p>
          <a:p>
            <a:endParaRPr lang="en-US" dirty="0"/>
          </a:p>
          <a:p>
            <a:r>
              <a:rPr lang="en-US" dirty="0"/>
              <a:t>Once you think you understand</a:t>
            </a:r>
          </a:p>
          <a:p>
            <a:pPr lvl="1"/>
            <a:r>
              <a:rPr lang="en-US" dirty="0"/>
              <a:t>Get blank sheet of paper – try again</a:t>
            </a:r>
          </a:p>
          <a:p>
            <a:r>
              <a:rPr lang="en-US" dirty="0"/>
              <a:t>Understand all solutions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4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52399"/>
            <a:ext cx="3750638" cy="523830"/>
          </a:xfrm>
        </p:spPr>
        <p:txBody>
          <a:bodyPr/>
          <a:lstStyle/>
          <a:p>
            <a:r>
              <a:rPr lang="en-US" dirty="0"/>
              <a:t>Exam 1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"/>
            <a:ext cx="64770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90 </a:t>
            </a:r>
          </a:p>
          <a:p>
            <a:pPr marL="0" indent="0">
              <a:buNone/>
            </a:pPr>
            <a:r>
              <a:rPr lang="en-US" sz="1000" dirty="0"/>
              <a:t>89 89 89 89 89 89 89 89 89 89 89 89 89 89 89 </a:t>
            </a:r>
          </a:p>
          <a:p>
            <a:pPr marL="0" indent="0">
              <a:buNone/>
            </a:pPr>
            <a:r>
              <a:rPr lang="en-US" sz="1000" dirty="0"/>
              <a:t>88 88 88 88 88 88 88 88 88 88 88 88 88 88 88 88 88 88 88 88 </a:t>
            </a:r>
          </a:p>
          <a:p>
            <a:pPr marL="0" indent="0">
              <a:buNone/>
            </a:pPr>
            <a:r>
              <a:rPr lang="en-US" sz="1000" dirty="0"/>
              <a:t>87 87 87 87 87 87 87 87 87 87 87 87 87 87 87 </a:t>
            </a:r>
          </a:p>
          <a:p>
            <a:pPr marL="0" indent="0">
              <a:buNone/>
            </a:pPr>
            <a:r>
              <a:rPr lang="en-US" sz="1000" dirty="0"/>
              <a:t>86 86 86 86 86 86 86 86 86 86 86 86 86 86 86 86 86 86 </a:t>
            </a:r>
          </a:p>
          <a:p>
            <a:pPr marL="0" indent="0">
              <a:buNone/>
            </a:pPr>
            <a:r>
              <a:rPr lang="en-US" sz="1000" dirty="0"/>
              <a:t>85 85 85 85 85 85 85 85 85 85 85 85 85 85 85 85 85 85 85 85 85 85 85 </a:t>
            </a:r>
          </a:p>
          <a:p>
            <a:pPr marL="0" indent="0">
              <a:buNone/>
            </a:pPr>
            <a:r>
              <a:rPr lang="en-US" sz="1000" dirty="0"/>
              <a:t>84 84 84 84 84 84 84 84 84 84 84 84 84 84 84 84 </a:t>
            </a:r>
          </a:p>
          <a:p>
            <a:pPr marL="0" indent="0">
              <a:buNone/>
            </a:pPr>
            <a:r>
              <a:rPr lang="en-US" sz="1000" dirty="0"/>
              <a:t>83 83 83 83 83 83 83 83 83 83 83 83 83 83 83 83 83 83 83 </a:t>
            </a:r>
          </a:p>
          <a:p>
            <a:pPr marL="0" indent="0">
              <a:buNone/>
            </a:pPr>
            <a:r>
              <a:rPr lang="en-US" sz="1000" dirty="0"/>
              <a:t>82 82 82 82 82 82 82 82 82 82 82 82 82 82 82 82 82 82 82 82 82 </a:t>
            </a:r>
          </a:p>
          <a:p>
            <a:pPr marL="0" indent="0">
              <a:buNone/>
            </a:pPr>
            <a:r>
              <a:rPr lang="en-US" sz="1000" dirty="0"/>
              <a:t>81 81 81 81 81 81 81 81 81 81 81 81 81 81 81 81 </a:t>
            </a:r>
          </a:p>
          <a:p>
            <a:pPr marL="0" indent="0">
              <a:buNone/>
            </a:pPr>
            <a:r>
              <a:rPr lang="en-US" sz="1000" dirty="0"/>
              <a:t>80 80 80 80 80 80 80 80 80 80 80 80 80 80 80 80 80 80 80 80 80 </a:t>
            </a:r>
          </a:p>
          <a:p>
            <a:pPr marL="0" indent="0">
              <a:buNone/>
            </a:pPr>
            <a:r>
              <a:rPr lang="en-US" sz="1000" dirty="0"/>
              <a:t>79 79 79 79 79 79 79 79 79 </a:t>
            </a:r>
          </a:p>
          <a:p>
            <a:pPr marL="0" indent="0">
              <a:buNone/>
            </a:pPr>
            <a:r>
              <a:rPr lang="en-US" sz="1000" dirty="0"/>
              <a:t>78 78 78 78 78 78 78 </a:t>
            </a:r>
          </a:p>
          <a:p>
            <a:pPr marL="0" indent="0">
              <a:buNone/>
            </a:pPr>
            <a:r>
              <a:rPr lang="en-US" sz="1000" dirty="0"/>
              <a:t>77 77 77 77 77 77 77 77 </a:t>
            </a:r>
          </a:p>
          <a:p>
            <a:pPr marL="0" indent="0">
              <a:buNone/>
            </a:pPr>
            <a:r>
              <a:rPr lang="en-US" sz="1000" dirty="0"/>
              <a:t>76 76 76 76 76 76 76 76 76 76 </a:t>
            </a:r>
          </a:p>
          <a:p>
            <a:pPr marL="0" indent="0">
              <a:buNone/>
            </a:pPr>
            <a:r>
              <a:rPr lang="en-US" sz="1000" dirty="0"/>
              <a:t>75 75 75 75 75 75 75 75 75 </a:t>
            </a:r>
          </a:p>
          <a:p>
            <a:pPr marL="0" indent="0">
              <a:buNone/>
            </a:pPr>
            <a:r>
              <a:rPr lang="en-US" sz="1000" dirty="0"/>
              <a:t>74 74 74 74 </a:t>
            </a:r>
          </a:p>
          <a:p>
            <a:pPr marL="0" indent="0">
              <a:buNone/>
            </a:pPr>
            <a:r>
              <a:rPr lang="en-US" sz="1000" dirty="0"/>
              <a:t>73 73 73 73 73 73 73 </a:t>
            </a:r>
          </a:p>
          <a:p>
            <a:pPr marL="0" indent="0">
              <a:buNone/>
            </a:pPr>
            <a:r>
              <a:rPr lang="en-US" sz="1000" dirty="0"/>
              <a:t>72 72 72 72 72 </a:t>
            </a:r>
          </a:p>
          <a:p>
            <a:pPr marL="0" indent="0">
              <a:buNone/>
            </a:pPr>
            <a:r>
              <a:rPr lang="en-US" sz="1000" dirty="0"/>
              <a:t>71 71 71 71 71 71 71 71 </a:t>
            </a:r>
          </a:p>
          <a:p>
            <a:pPr marL="0" indent="0">
              <a:buNone/>
            </a:pPr>
            <a:r>
              <a:rPr lang="en-US" sz="1000" dirty="0"/>
              <a:t>70 70 70 </a:t>
            </a:r>
          </a:p>
          <a:p>
            <a:pPr marL="0" indent="0">
              <a:buNone/>
            </a:pPr>
            <a:r>
              <a:rPr lang="en-US" sz="1000" dirty="0"/>
              <a:t>69 69 69 69 </a:t>
            </a:r>
          </a:p>
          <a:p>
            <a:pPr marL="0" indent="0">
              <a:buNone/>
            </a:pPr>
            <a:r>
              <a:rPr lang="en-US" sz="1000" dirty="0"/>
              <a:t>68 68 68 68 68 68 68 </a:t>
            </a:r>
          </a:p>
          <a:p>
            <a:pPr marL="0" indent="0">
              <a:buNone/>
            </a:pPr>
            <a:r>
              <a:rPr lang="en-US" sz="1000" dirty="0"/>
              <a:t>67 67 67 67 67 67 67 67 </a:t>
            </a:r>
          </a:p>
          <a:p>
            <a:pPr marL="0" indent="0">
              <a:buNone/>
            </a:pPr>
            <a:r>
              <a:rPr lang="en-US" sz="1000" dirty="0"/>
              <a:t>66 66 66 </a:t>
            </a:r>
          </a:p>
          <a:p>
            <a:pPr marL="0" indent="0">
              <a:buNone/>
            </a:pPr>
            <a:r>
              <a:rPr lang="en-US" sz="1000" dirty="0"/>
              <a:t>65 65 65 65 </a:t>
            </a:r>
          </a:p>
          <a:p>
            <a:pPr marL="0" indent="0">
              <a:buNone/>
            </a:pPr>
            <a:r>
              <a:rPr lang="en-US" sz="1000" dirty="0"/>
              <a:t>64 64 64 64 64 </a:t>
            </a:r>
          </a:p>
          <a:p>
            <a:pPr marL="0" indent="0">
              <a:buNone/>
            </a:pPr>
            <a:r>
              <a:rPr lang="en-US" sz="1000" dirty="0"/>
              <a:t>63 63 63 </a:t>
            </a:r>
          </a:p>
          <a:p>
            <a:pPr marL="0" indent="0">
              <a:buNone/>
            </a:pPr>
            <a:r>
              <a:rPr lang="en-US" sz="1000" dirty="0"/>
              <a:t>62 62 </a:t>
            </a:r>
          </a:p>
          <a:p>
            <a:pPr marL="0" indent="0">
              <a:buNone/>
            </a:pPr>
            <a:r>
              <a:rPr lang="en-US" sz="1000" dirty="0"/>
              <a:t>61 61 61 61 61 </a:t>
            </a:r>
          </a:p>
          <a:p>
            <a:pPr marL="0" indent="0">
              <a:buNone/>
            </a:pPr>
            <a:r>
              <a:rPr lang="en-US" sz="1000" dirty="0"/>
              <a:t>60 60 60 60 60 60 </a:t>
            </a:r>
          </a:p>
          <a:p>
            <a:pPr marL="0" indent="0">
              <a:buNone/>
            </a:pPr>
            <a:r>
              <a:rPr lang="en-US" sz="1000" dirty="0"/>
              <a:t>59 59 </a:t>
            </a:r>
          </a:p>
          <a:p>
            <a:pPr marL="0" indent="0">
              <a:buNone/>
            </a:pPr>
            <a:r>
              <a:rPr lang="en-US" sz="1000" dirty="0"/>
              <a:t>58 58 58 58 </a:t>
            </a:r>
          </a:p>
          <a:p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2057400"/>
            <a:ext cx="1752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57 </a:t>
            </a:r>
          </a:p>
          <a:p>
            <a:r>
              <a:rPr lang="en-US" sz="1100" dirty="0"/>
              <a:t>56 56 56 56 </a:t>
            </a:r>
          </a:p>
          <a:p>
            <a:r>
              <a:rPr lang="en-US" sz="1100" dirty="0"/>
              <a:t>54 54 </a:t>
            </a:r>
          </a:p>
          <a:p>
            <a:r>
              <a:rPr lang="en-US" sz="1100" dirty="0"/>
              <a:t>53 53 </a:t>
            </a:r>
          </a:p>
          <a:p>
            <a:r>
              <a:rPr lang="en-US" sz="1100" dirty="0"/>
              <a:t>51 51 </a:t>
            </a:r>
          </a:p>
          <a:p>
            <a:r>
              <a:rPr lang="en-US" sz="1100" dirty="0"/>
              <a:t>50 </a:t>
            </a:r>
          </a:p>
          <a:p>
            <a:r>
              <a:rPr lang="en-US" sz="1100" dirty="0"/>
              <a:t>49 </a:t>
            </a:r>
          </a:p>
          <a:p>
            <a:r>
              <a:rPr lang="en-US" sz="1100" dirty="0"/>
              <a:t>48 </a:t>
            </a:r>
          </a:p>
          <a:p>
            <a:r>
              <a:rPr lang="en-US" sz="1100" dirty="0"/>
              <a:t>47 </a:t>
            </a:r>
          </a:p>
          <a:p>
            <a:r>
              <a:rPr lang="en-US" sz="1100" dirty="0"/>
              <a:t>46 </a:t>
            </a:r>
          </a:p>
          <a:p>
            <a:r>
              <a:rPr lang="en-US" sz="1100" dirty="0"/>
              <a:t>45 45 45 </a:t>
            </a:r>
          </a:p>
          <a:p>
            <a:r>
              <a:rPr lang="en-US" sz="1100" dirty="0"/>
              <a:t>43 </a:t>
            </a:r>
          </a:p>
          <a:p>
            <a:r>
              <a:rPr lang="en-US" sz="1100" dirty="0"/>
              <a:t>42 </a:t>
            </a:r>
          </a:p>
          <a:p>
            <a:r>
              <a:rPr lang="en-US" sz="1100" dirty="0"/>
              <a:t>41 41 </a:t>
            </a:r>
          </a:p>
          <a:p>
            <a:r>
              <a:rPr lang="en-US" sz="1100" dirty="0"/>
              <a:t>40 </a:t>
            </a:r>
          </a:p>
          <a:p>
            <a:r>
              <a:rPr lang="en-US" sz="1100" dirty="0"/>
              <a:t>39 39 39 </a:t>
            </a:r>
          </a:p>
          <a:p>
            <a:r>
              <a:rPr lang="en-US" sz="1100" dirty="0"/>
              <a:t>38 </a:t>
            </a:r>
          </a:p>
          <a:p>
            <a:r>
              <a:rPr lang="en-US" sz="1100" dirty="0"/>
              <a:t>36 </a:t>
            </a:r>
          </a:p>
          <a:p>
            <a:r>
              <a:rPr lang="en-US" sz="1100" dirty="0"/>
              <a:t>35 </a:t>
            </a:r>
          </a:p>
          <a:p>
            <a:r>
              <a:rPr lang="en-US" sz="1100" dirty="0"/>
              <a:t>34 </a:t>
            </a:r>
          </a:p>
          <a:p>
            <a:r>
              <a:rPr lang="en-US" sz="1100" dirty="0"/>
              <a:t>31 </a:t>
            </a:r>
          </a:p>
          <a:p>
            <a:r>
              <a:rPr lang="en-US" sz="1100" dirty="0"/>
              <a:t>29 </a:t>
            </a:r>
          </a:p>
          <a:p>
            <a:r>
              <a:rPr lang="en-US" sz="1100" dirty="0"/>
              <a:t>28 </a:t>
            </a:r>
          </a:p>
          <a:p>
            <a:r>
              <a:rPr lang="en-US" sz="1100" dirty="0"/>
              <a:t>25 </a:t>
            </a:r>
          </a:p>
          <a:p>
            <a:r>
              <a:rPr lang="en-US" sz="1100" dirty="0"/>
              <a:t>22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9022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51" y="37089"/>
            <a:ext cx="4270889" cy="610274"/>
          </a:xfrm>
        </p:spPr>
        <p:txBody>
          <a:bodyPr/>
          <a:lstStyle/>
          <a:p>
            <a:r>
              <a:rPr lang="en-US" dirty="0"/>
              <a:t>Exam 1 scores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"/>
            <a:ext cx="6477000" cy="6553200"/>
          </a:xfrm>
        </p:spPr>
        <p:txBody>
          <a:bodyPr/>
          <a:lstStyle/>
          <a:p>
            <a:pPr marL="0" indent="0">
              <a:buNone/>
            </a:pPr>
            <a:r>
              <a:rPr lang="en-US" sz="1000" dirty="0"/>
              <a:t>90 </a:t>
            </a:r>
          </a:p>
          <a:p>
            <a:pPr marL="0" indent="0">
              <a:buNone/>
            </a:pPr>
            <a:r>
              <a:rPr lang="en-US" sz="1000" dirty="0"/>
              <a:t>89 89 89 89 89 89 89 89 89 89 89 89 89 89 89 </a:t>
            </a:r>
          </a:p>
          <a:p>
            <a:pPr marL="0" indent="0">
              <a:buNone/>
            </a:pPr>
            <a:r>
              <a:rPr lang="en-US" sz="1000" dirty="0"/>
              <a:t>88 88 88 88 88 88 88 88 88 88 88 88 88 88 88 88 88 88 88 88 </a:t>
            </a:r>
          </a:p>
          <a:p>
            <a:pPr marL="0" indent="0">
              <a:buNone/>
            </a:pPr>
            <a:r>
              <a:rPr lang="en-US" sz="1000" dirty="0"/>
              <a:t>87 87 87 87 87 87 87 87 87 87 87 87 87 87 87 </a:t>
            </a:r>
          </a:p>
          <a:p>
            <a:pPr marL="0" indent="0">
              <a:buNone/>
            </a:pPr>
            <a:r>
              <a:rPr lang="en-US" sz="1000" dirty="0"/>
              <a:t>86 86 86 86 86 86 86 86 86 86 86 86 86 86 86 86 86 86 </a:t>
            </a:r>
          </a:p>
          <a:p>
            <a:pPr marL="0" indent="0">
              <a:buNone/>
            </a:pPr>
            <a:r>
              <a:rPr lang="en-US" sz="1000" dirty="0"/>
              <a:t>85 85 85 85 85 85 85 85 85 85 85 85 85 85 85 85 85 85 85 85 85 85 85 </a:t>
            </a:r>
          </a:p>
          <a:p>
            <a:pPr marL="0" indent="0">
              <a:buNone/>
            </a:pPr>
            <a:r>
              <a:rPr lang="en-US" sz="1000" dirty="0"/>
              <a:t>84 84 84 84 84 84 84 84 84 84 84 84 84 84 84 84 </a:t>
            </a:r>
          </a:p>
          <a:p>
            <a:pPr marL="0" indent="0">
              <a:buNone/>
            </a:pPr>
            <a:r>
              <a:rPr lang="en-US" sz="1000" dirty="0"/>
              <a:t>83 83 83 83 83 83 83 83 83 83 83 83 83 83 83 83 83 83 83 </a:t>
            </a:r>
          </a:p>
          <a:p>
            <a:pPr marL="0" indent="0">
              <a:buNone/>
            </a:pPr>
            <a:r>
              <a:rPr lang="en-US" sz="1000" dirty="0"/>
              <a:t>82 82 82 82 82 82 82 82 82 82 82 82 82 82 82 82 82 82 82 82 82 </a:t>
            </a:r>
          </a:p>
          <a:p>
            <a:pPr marL="0" indent="0">
              <a:buNone/>
            </a:pPr>
            <a:r>
              <a:rPr lang="en-US" sz="1000" dirty="0"/>
              <a:t>81 81 81 81 81 81 81 81 81 81 81 81 81 81 81 81 </a:t>
            </a:r>
          </a:p>
          <a:p>
            <a:pPr marL="0" indent="0">
              <a:buNone/>
            </a:pPr>
            <a:r>
              <a:rPr lang="en-US" sz="1000" dirty="0"/>
              <a:t>80 80 80 80 80 80 80 80 80 80 80 80 80 80 80 80 80 80 80 80 80 </a:t>
            </a:r>
          </a:p>
          <a:p>
            <a:pPr marL="0" indent="0">
              <a:buNone/>
            </a:pPr>
            <a:r>
              <a:rPr lang="en-US" sz="1000" dirty="0"/>
              <a:t>79 79 79 79 79 79 79 79 79 </a:t>
            </a:r>
          </a:p>
          <a:p>
            <a:pPr marL="0" indent="0">
              <a:buNone/>
            </a:pPr>
            <a:r>
              <a:rPr lang="en-US" sz="1000" dirty="0"/>
              <a:t>78 78 78 78 78 78 78 </a:t>
            </a:r>
          </a:p>
          <a:p>
            <a:pPr marL="0" indent="0">
              <a:buNone/>
            </a:pPr>
            <a:r>
              <a:rPr lang="en-US" sz="1000" dirty="0"/>
              <a:t>77 77 77 77 77 77 77 77 </a:t>
            </a:r>
          </a:p>
          <a:p>
            <a:pPr marL="0" indent="0">
              <a:buNone/>
            </a:pPr>
            <a:r>
              <a:rPr lang="en-US" sz="1000" dirty="0"/>
              <a:t>76 76 76 76 76 76 76 76 76 76 </a:t>
            </a:r>
          </a:p>
          <a:p>
            <a:pPr marL="0" indent="0">
              <a:buNone/>
            </a:pPr>
            <a:r>
              <a:rPr lang="en-US" sz="1000" dirty="0"/>
              <a:t>75 75 75 75 75 75 75 75 75 </a:t>
            </a:r>
          </a:p>
          <a:p>
            <a:pPr marL="0" indent="0">
              <a:buNone/>
            </a:pPr>
            <a:r>
              <a:rPr lang="en-US" sz="1000" dirty="0"/>
              <a:t>74 74 74 74 </a:t>
            </a:r>
          </a:p>
          <a:p>
            <a:pPr marL="0" indent="0">
              <a:buNone/>
            </a:pPr>
            <a:r>
              <a:rPr lang="en-US" sz="1000" dirty="0"/>
              <a:t>73 73 73 73 73 73 73 </a:t>
            </a:r>
          </a:p>
          <a:p>
            <a:pPr marL="0" indent="0">
              <a:buNone/>
            </a:pPr>
            <a:r>
              <a:rPr lang="en-US" sz="1000" dirty="0"/>
              <a:t>72 72 72 72 72 </a:t>
            </a:r>
          </a:p>
          <a:p>
            <a:pPr marL="0" indent="0">
              <a:buNone/>
            </a:pPr>
            <a:r>
              <a:rPr lang="en-US" sz="1000" dirty="0"/>
              <a:t>71 71 71 71 71 71 71 71 </a:t>
            </a:r>
          </a:p>
          <a:p>
            <a:pPr marL="0" indent="0">
              <a:buNone/>
            </a:pPr>
            <a:r>
              <a:rPr lang="en-US" sz="1000" dirty="0"/>
              <a:t>70 70 70 </a:t>
            </a:r>
          </a:p>
          <a:p>
            <a:pPr marL="0" indent="0">
              <a:buNone/>
            </a:pPr>
            <a:r>
              <a:rPr lang="en-US" sz="1000" dirty="0"/>
              <a:t>69 69 69 69 </a:t>
            </a:r>
          </a:p>
          <a:p>
            <a:pPr marL="0" indent="0">
              <a:buNone/>
            </a:pPr>
            <a:r>
              <a:rPr lang="en-US" sz="1000" dirty="0"/>
              <a:t>68 68 68 68 68 68 68 </a:t>
            </a:r>
          </a:p>
          <a:p>
            <a:pPr marL="0" indent="0">
              <a:buNone/>
            </a:pPr>
            <a:r>
              <a:rPr lang="en-US" sz="1000" dirty="0"/>
              <a:t>67 67 67 67 67 67 67 67 </a:t>
            </a:r>
          </a:p>
          <a:p>
            <a:pPr marL="0" indent="0">
              <a:buNone/>
            </a:pPr>
            <a:r>
              <a:rPr lang="en-US" sz="1000" dirty="0"/>
              <a:t>66 66 66 </a:t>
            </a:r>
          </a:p>
          <a:p>
            <a:pPr marL="0" indent="0">
              <a:buNone/>
            </a:pPr>
            <a:r>
              <a:rPr lang="en-US" sz="1000" dirty="0"/>
              <a:t>65 65 65 65 </a:t>
            </a:r>
          </a:p>
          <a:p>
            <a:pPr marL="0" indent="0">
              <a:buNone/>
            </a:pPr>
            <a:r>
              <a:rPr lang="en-US" sz="1000" dirty="0"/>
              <a:t>64 64 64 64 64 </a:t>
            </a:r>
          </a:p>
          <a:p>
            <a:pPr marL="0" indent="0">
              <a:buNone/>
            </a:pPr>
            <a:r>
              <a:rPr lang="en-US" sz="1000" dirty="0"/>
              <a:t>63 63 63 </a:t>
            </a:r>
          </a:p>
          <a:p>
            <a:pPr marL="0" indent="0">
              <a:buNone/>
            </a:pPr>
            <a:r>
              <a:rPr lang="en-US" sz="1000" dirty="0"/>
              <a:t>62 62 </a:t>
            </a:r>
          </a:p>
          <a:p>
            <a:pPr marL="0" indent="0">
              <a:buNone/>
            </a:pPr>
            <a:r>
              <a:rPr lang="en-US" sz="1000" dirty="0"/>
              <a:t>61 61 61 61 61 </a:t>
            </a:r>
          </a:p>
          <a:p>
            <a:pPr marL="0" indent="0">
              <a:buNone/>
            </a:pPr>
            <a:r>
              <a:rPr lang="en-US" sz="1000" dirty="0"/>
              <a:t>60 60 60 60 60 60 </a:t>
            </a:r>
          </a:p>
          <a:p>
            <a:pPr marL="0" indent="0">
              <a:buNone/>
            </a:pPr>
            <a:r>
              <a:rPr lang="en-US" sz="1000" dirty="0"/>
              <a:t>59 59 </a:t>
            </a:r>
          </a:p>
          <a:p>
            <a:pPr marL="0" indent="0">
              <a:buNone/>
            </a:pPr>
            <a:r>
              <a:rPr lang="en-US" sz="1000" dirty="0"/>
              <a:t>58 58 58 58 </a:t>
            </a:r>
          </a:p>
          <a:p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18670" y="2026860"/>
            <a:ext cx="17526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57 </a:t>
            </a:r>
          </a:p>
          <a:p>
            <a:r>
              <a:rPr lang="en-US" sz="1100" dirty="0"/>
              <a:t>56 56 56 56 </a:t>
            </a:r>
          </a:p>
          <a:p>
            <a:r>
              <a:rPr lang="en-US" sz="1100" dirty="0"/>
              <a:t>54 54 </a:t>
            </a:r>
          </a:p>
          <a:p>
            <a:r>
              <a:rPr lang="en-US" sz="1100" dirty="0"/>
              <a:t>53 53 </a:t>
            </a:r>
          </a:p>
          <a:p>
            <a:r>
              <a:rPr lang="en-US" sz="1100" dirty="0"/>
              <a:t>51 51 </a:t>
            </a:r>
          </a:p>
          <a:p>
            <a:r>
              <a:rPr lang="en-US" sz="1100" dirty="0"/>
              <a:t>50 </a:t>
            </a:r>
          </a:p>
          <a:p>
            <a:r>
              <a:rPr lang="en-US" sz="1100" dirty="0"/>
              <a:t>49 </a:t>
            </a:r>
          </a:p>
          <a:p>
            <a:r>
              <a:rPr lang="en-US" sz="1100" dirty="0"/>
              <a:t>48 </a:t>
            </a:r>
          </a:p>
          <a:p>
            <a:r>
              <a:rPr lang="en-US" sz="1100" dirty="0"/>
              <a:t>47 </a:t>
            </a:r>
          </a:p>
          <a:p>
            <a:r>
              <a:rPr lang="en-US" sz="1100" dirty="0"/>
              <a:t>46 </a:t>
            </a:r>
          </a:p>
          <a:p>
            <a:r>
              <a:rPr lang="en-US" sz="1100" dirty="0"/>
              <a:t>45 45 45 </a:t>
            </a:r>
          </a:p>
          <a:p>
            <a:r>
              <a:rPr lang="en-US" sz="1100" dirty="0"/>
              <a:t>43 </a:t>
            </a:r>
          </a:p>
          <a:p>
            <a:r>
              <a:rPr lang="en-US" sz="1100" dirty="0"/>
              <a:t>42 </a:t>
            </a:r>
          </a:p>
          <a:p>
            <a:r>
              <a:rPr lang="en-US" sz="1100" dirty="0"/>
              <a:t>41 41 </a:t>
            </a:r>
          </a:p>
          <a:p>
            <a:r>
              <a:rPr lang="en-US" sz="1100" dirty="0"/>
              <a:t>40 </a:t>
            </a:r>
          </a:p>
          <a:p>
            <a:r>
              <a:rPr lang="en-US" sz="1100" dirty="0"/>
              <a:t>39 39 39 </a:t>
            </a:r>
          </a:p>
          <a:p>
            <a:r>
              <a:rPr lang="en-US" sz="1100" dirty="0"/>
              <a:t>38 </a:t>
            </a:r>
          </a:p>
          <a:p>
            <a:r>
              <a:rPr lang="en-US" sz="1100" dirty="0"/>
              <a:t>36 </a:t>
            </a:r>
          </a:p>
          <a:p>
            <a:r>
              <a:rPr lang="en-US" sz="1100" dirty="0"/>
              <a:t>35 </a:t>
            </a:r>
          </a:p>
          <a:p>
            <a:r>
              <a:rPr lang="en-US" sz="1100" dirty="0"/>
              <a:t>34 </a:t>
            </a:r>
          </a:p>
          <a:p>
            <a:r>
              <a:rPr lang="en-US" sz="1100" dirty="0"/>
              <a:t>31 </a:t>
            </a:r>
          </a:p>
          <a:p>
            <a:r>
              <a:rPr lang="en-US" sz="1100" dirty="0"/>
              <a:t>29 </a:t>
            </a:r>
          </a:p>
          <a:p>
            <a:r>
              <a:rPr lang="en-US" sz="1100" dirty="0"/>
              <a:t>28 </a:t>
            </a:r>
          </a:p>
          <a:p>
            <a:r>
              <a:rPr lang="en-US" sz="1100" dirty="0"/>
              <a:t>25 </a:t>
            </a:r>
          </a:p>
          <a:p>
            <a:r>
              <a:rPr lang="en-US" sz="1100" dirty="0"/>
              <a:t>22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4343400" y="304800"/>
            <a:ext cx="39382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}  Wow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3328" y="1839784"/>
            <a:ext cx="28305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} Yes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3562" y="3276600"/>
            <a:ext cx="23150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/>
              <a:t>} ok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57400" y="5181600"/>
            <a:ext cx="1295400" cy="7620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828800" y="5943600"/>
            <a:ext cx="1524000" cy="40752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44295" y="1989771"/>
            <a:ext cx="1413905" cy="2125029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836381" y="4114800"/>
            <a:ext cx="1733759" cy="2236322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00241" y="5048071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Get a tutor -</a:t>
            </a:r>
          </a:p>
          <a:p>
            <a:r>
              <a:rPr lang="en-US" dirty="0">
                <a:solidFill>
                  <a:srgbClr val="FF0000"/>
                </a:solidFill>
              </a:rPr>
              <a:t>Understand when you get help</a:t>
            </a:r>
          </a:p>
        </p:txBody>
      </p:sp>
    </p:spTree>
    <p:extLst>
      <p:ext uri="{BB962C8B-B14F-4D97-AF65-F5344CB8AC3E}">
        <p14:creationId xmlns:p14="http://schemas.microsoft.com/office/powerpoint/2010/main" val="720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6864246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4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0499"/>
            <a:ext cx="7772400" cy="1143000"/>
          </a:xfrm>
        </p:spPr>
        <p:txBody>
          <a:bodyPr/>
          <a:lstStyle/>
          <a:p>
            <a:r>
              <a:rPr lang="en-US" dirty="0"/>
              <a:t>Alice programming language</a:t>
            </a:r>
            <a:br>
              <a:rPr lang="en-US" dirty="0"/>
            </a:br>
            <a:r>
              <a:rPr lang="en-US" dirty="0"/>
              <a:t>alice.org, Alice version 2.4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93606"/>
            <a:ext cx="2255227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48" y="3352800"/>
            <a:ext cx="6790252" cy="3387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54829"/>
            <a:ext cx="2314781" cy="180702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60236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/>
              <a:t>compsci101 fall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05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Loop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" y="2438400"/>
            <a:ext cx="9258729" cy="320054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5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Ride – Octopus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874" y="1210597"/>
            <a:ext cx="6482252" cy="538282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compsci101 fall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DB02F-6869-41A8-88A9-7B04A59444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75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1252</Words>
  <Application>Microsoft Office PowerPoint</Application>
  <PresentationFormat>On-screen Show (4:3)</PresentationFormat>
  <Paragraphs>268</Paragraphs>
  <Slides>21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Courier New</vt:lpstr>
      <vt:lpstr>Times New Roman</vt:lpstr>
      <vt:lpstr>Wingdings</vt:lpstr>
      <vt:lpstr>Default Design</vt:lpstr>
      <vt:lpstr>CompSci 101 Introduction to Computer Science</vt:lpstr>
      <vt:lpstr>Announcements</vt:lpstr>
      <vt:lpstr>Giving Back Exam 1… on Gradescope</vt:lpstr>
      <vt:lpstr>Exam 1 scores</vt:lpstr>
      <vt:lpstr>Exam 1 scores</vt:lpstr>
      <vt:lpstr>PowerPoint Presentation</vt:lpstr>
      <vt:lpstr>Alice programming language alice.org, Alice version 2.4</vt:lpstr>
      <vt:lpstr>Nested Loop</vt:lpstr>
      <vt:lpstr>Fair Ride – Octopus  </vt:lpstr>
      <vt:lpstr>Wac-A-Mole</vt:lpstr>
      <vt:lpstr>Problem:  Find the first duplicate adjacent words in a phrase</vt:lpstr>
      <vt:lpstr>Bit.ly/101f16-1013-A</vt:lpstr>
      <vt:lpstr>APTs solved in a similar way</vt:lpstr>
      <vt:lpstr>APTs solved in a similar way</vt:lpstr>
      <vt:lpstr>Creating a list</vt:lpstr>
      <vt:lpstr>More on List operations</vt:lpstr>
      <vt:lpstr>List operations from book</vt:lpstr>
      <vt:lpstr>Problem</vt:lpstr>
      <vt:lpstr>PowerPoint Presentation</vt:lpstr>
      <vt:lpstr>PowerPoint Presentation</vt:lpstr>
      <vt:lpstr>PowerPoint Presentation</vt:lpstr>
    </vt:vector>
  </TitlesOfParts>
  <Company>Duke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6 Programming Design and Analysis</dc:title>
  <dc:creator>Susan Rodger</dc:creator>
  <cp:lastModifiedBy>Susan</cp:lastModifiedBy>
  <cp:revision>75</cp:revision>
  <cp:lastPrinted>2016-10-13T13:17:10Z</cp:lastPrinted>
  <dcterms:created xsi:type="dcterms:W3CDTF">2005-08-25T14:18:45Z</dcterms:created>
  <dcterms:modified xsi:type="dcterms:W3CDTF">2016-10-14T00:42:36Z</dcterms:modified>
</cp:coreProperties>
</file>