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7" r:id="rId3"/>
    <p:sldId id="28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6" r:id="rId12"/>
    <p:sldId id="285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86466" autoAdjust="0"/>
  </p:normalViewPr>
  <p:slideViewPr>
    <p:cSldViewPr>
      <p:cViewPr varScale="1">
        <p:scale>
          <a:sx n="48" d="100"/>
          <a:sy n="48" d="100"/>
        </p:scale>
        <p:origin x="444" y="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5B617-B38E-4372-822F-4DE04DE24B27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7744F-F69B-465C-B706-56E5E5C96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7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7744F-F69B-465C-B706-56E5E5C967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45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Solve APT </a:t>
            </a:r>
            <a:r>
              <a:rPr lang="en-US" dirty="0" err="1"/>
              <a:t>Sandwichbar</a:t>
            </a:r>
            <a:r>
              <a:rPr lang="en-US" dirty="0"/>
              <a:t> with feedback from them,</a:t>
            </a:r>
            <a:r>
              <a:rPr lang="en-US" baseline="0" dirty="0"/>
              <a:t> use 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7744F-F69B-465C-B706-56E5E5C967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7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00200"/>
            <a:ext cx="8153400" cy="1981200"/>
          </a:xfrm>
        </p:spPr>
        <p:txBody>
          <a:bodyPr/>
          <a:lstStyle/>
          <a:p>
            <a:pPr eaLnBrk="1" hangingPunct="1"/>
            <a:r>
              <a:rPr lang="en-US"/>
              <a:t>CompSci 101</a:t>
            </a:r>
            <a:br>
              <a:rPr lang="en-US"/>
            </a:br>
            <a:r>
              <a:rPr lang="en-US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19600" y="3733800"/>
            <a:ext cx="372031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Oct 20,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Lecture by Barrett Ames</a:t>
            </a:r>
          </a:p>
        </p:txBody>
      </p:sp>
      <p:pic>
        <p:nvPicPr>
          <p:cNvPr id="1026" name="Picture 2" descr="http://slice.seriouseats.com/images/20100415-june-bu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Problem 5 – Does it work?</a:t>
            </a:r>
            <a:br>
              <a:rPr lang="en-US" dirty="0"/>
            </a:br>
            <a:r>
              <a:rPr lang="en-US" dirty="0"/>
              <a:t>Bit.ly/101f16-1020-6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r>
              <a:rPr lang="en-US" sz="2800" dirty="0"/>
              <a:t>The function </a:t>
            </a:r>
            <a:r>
              <a:rPr lang="en-US" sz="2800" dirty="0" err="1"/>
              <a:t>uniqueDigits</a:t>
            </a:r>
            <a:r>
              <a:rPr lang="en-US" sz="2800" dirty="0"/>
              <a:t> has one </a:t>
            </a:r>
            <a:r>
              <a:rPr lang="en-US" sz="2800" dirty="0" err="1"/>
              <a:t>int</a:t>
            </a:r>
            <a:r>
              <a:rPr lang="en-US" sz="2800" dirty="0"/>
              <a:t> parameter number. This function returns the number of unique digits in number. If the number is 456655, then it returns 3.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uniqueDigits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(number)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digits = [ ]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number &gt; 0: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digits.append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(number % 10)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number = number / 10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(digits)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37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918"/>
            <a:ext cx="7772400" cy="1143000"/>
          </a:xfrm>
        </p:spPr>
        <p:txBody>
          <a:bodyPr/>
          <a:lstStyle/>
          <a:p>
            <a:r>
              <a:rPr lang="en-US" dirty="0"/>
              <a:t>APT </a:t>
            </a:r>
            <a:r>
              <a:rPr lang="en-US" dirty="0" err="1"/>
              <a:t>SandwichBar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6" y="914400"/>
            <a:ext cx="7962514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20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APT </a:t>
            </a:r>
            <a:r>
              <a:rPr lang="en-US" dirty="0" err="1"/>
              <a:t>SandwichBar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300" y="2359224"/>
            <a:ext cx="8915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Example: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[ "cheese", "cheese", "cheese", "tomato" 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[ "ham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ham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ham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", "water", "pork", "bread", "cheese tomato cheese", "beef" 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Returns: 4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/>
              <a:t>Reading and RQ due next time</a:t>
            </a:r>
          </a:p>
          <a:p>
            <a:pPr eaLnBrk="1" hangingPunct="1"/>
            <a:r>
              <a:rPr lang="en-US" dirty="0"/>
              <a:t>Assignment 5 due in one week</a:t>
            </a:r>
          </a:p>
          <a:p>
            <a:pPr eaLnBrk="1" hangingPunct="1"/>
            <a:r>
              <a:rPr lang="en-US" dirty="0"/>
              <a:t>APT 5 due Tuesday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Debugging</a:t>
            </a:r>
          </a:p>
          <a:p>
            <a:pPr lvl="1" eaLnBrk="1" hangingPunct="1"/>
            <a:r>
              <a:rPr lang="en-US" dirty="0"/>
              <a:t>APT </a:t>
            </a:r>
            <a:r>
              <a:rPr lang="en-US" dirty="0" err="1"/>
              <a:t>SandwichBar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Exam Scores</a:t>
            </a:r>
            <a:br>
              <a:rPr lang="en-US" dirty="0"/>
            </a:br>
            <a:r>
              <a:rPr lang="en-US" dirty="0"/>
              <a:t>bit.ly/101f16-1018-5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</a:t>
            </a:r>
          </a:p>
          <a:p>
            <a:pPr lvl="1"/>
            <a:r>
              <a:rPr lang="en-US" dirty="0"/>
              <a:t>total number of scores</a:t>
            </a:r>
          </a:p>
          <a:p>
            <a:pPr lvl="1"/>
            <a:r>
              <a:rPr lang="en-US" dirty="0"/>
              <a:t>Average score</a:t>
            </a:r>
          </a:p>
          <a:p>
            <a:pPr lvl="1"/>
            <a:r>
              <a:rPr lang="en-US" dirty="0"/>
              <a:t>Median score</a:t>
            </a:r>
          </a:p>
          <a:p>
            <a:r>
              <a:rPr lang="en-US" dirty="0"/>
              <a:t>Print a visualization of the grades</a:t>
            </a:r>
          </a:p>
          <a:p>
            <a:endParaRPr lang="en-US" dirty="0"/>
          </a:p>
          <a:p>
            <a:r>
              <a:rPr lang="en-US" dirty="0"/>
              <a:t>Get </a:t>
            </a:r>
            <a:r>
              <a:rPr lang="en-US" dirty="0" err="1"/>
              <a:t>snarf</a:t>
            </a:r>
            <a:r>
              <a:rPr lang="en-US" dirty="0"/>
              <a:t> 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6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715" y="514965"/>
            <a:ext cx="7772400" cy="1143000"/>
          </a:xfrm>
        </p:spPr>
        <p:txBody>
          <a:bodyPr/>
          <a:lstStyle/>
          <a:p>
            <a:r>
              <a:rPr lang="en-US" dirty="0"/>
              <a:t>Problem 1: Set Examples</a:t>
            </a:r>
            <a:br>
              <a:rPr lang="en-US" dirty="0"/>
            </a:br>
            <a:r>
              <a:rPr lang="en-US" dirty="0"/>
              <a:t>bit.ly/101f16-1020-1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303" y="174031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 = set(</a:t>
            </a:r>
            <a:r>
              <a:rPr lang="en-US" dirty="0" err="1"/>
              <a:t>lista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t = set(</a:t>
            </a:r>
            <a:r>
              <a:rPr lang="en-US" dirty="0" err="1"/>
              <a:t>listb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problem1 = </a:t>
            </a:r>
            <a:r>
              <a:rPr lang="en-US" dirty="0">
                <a:solidFill>
                  <a:srgbClr val="FF0000"/>
                </a:solidFill>
              </a:rPr>
              <a:t>(s-t) | (t-s)</a:t>
            </a:r>
          </a:p>
          <a:p>
            <a:pPr marL="0" indent="0">
              <a:buNone/>
            </a:pPr>
            <a:r>
              <a:rPr lang="en-US" dirty="0"/>
              <a:t>print problem1</a:t>
            </a:r>
          </a:p>
          <a:p>
            <a:pPr marL="0" indent="0">
              <a:buNone/>
            </a:pPr>
            <a:r>
              <a:rPr lang="en-US" dirty="0"/>
              <a:t>problem2 =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s|t</a:t>
            </a:r>
            <a:r>
              <a:rPr lang="en-US" dirty="0">
                <a:solidFill>
                  <a:srgbClr val="FF0000"/>
                </a:solidFill>
              </a:rPr>
              <a:t>) - (</a:t>
            </a:r>
            <a:r>
              <a:rPr lang="en-US" dirty="0" err="1">
                <a:solidFill>
                  <a:srgbClr val="FF0000"/>
                </a:solidFill>
              </a:rPr>
              <a:t>s&amp;t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print problem2</a:t>
            </a:r>
          </a:p>
          <a:p>
            <a:pPr marL="0" indent="0">
              <a:buNone/>
            </a:pPr>
            <a:r>
              <a:rPr lang="en-US" dirty="0"/>
              <a:t>problem3 =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s|t</a:t>
            </a:r>
            <a:r>
              <a:rPr lang="en-US" dirty="0">
                <a:solidFill>
                  <a:srgbClr val="FF0000"/>
                </a:solidFill>
              </a:rPr>
              <a:t>|(</a:t>
            </a:r>
            <a:r>
              <a:rPr lang="en-US" dirty="0" err="1">
                <a:solidFill>
                  <a:srgbClr val="FF0000"/>
                </a:solidFill>
              </a:rPr>
              <a:t>s&amp;t</a:t>
            </a:r>
            <a:r>
              <a:rPr lang="en-US" dirty="0">
                <a:solidFill>
                  <a:srgbClr val="FF0000"/>
                </a:solidFill>
              </a:rPr>
              <a:t>))</a:t>
            </a:r>
          </a:p>
          <a:p>
            <a:pPr marL="0" indent="0">
              <a:buNone/>
            </a:pPr>
            <a:r>
              <a:rPr lang="en-US" dirty="0"/>
              <a:t>print problem3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1905000"/>
            <a:ext cx="5715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Tx/>
              <a:buNone/>
              <a:defRPr/>
            </a:pP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lista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= ['apple', 'pear', 'fig', 'orange', 'strawberry']</a:t>
            </a:r>
          </a:p>
          <a:p>
            <a:pPr marL="0" indent="0">
              <a:buFontTx/>
              <a:buNone/>
              <a:defRPr/>
            </a:pP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listb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= ['pear', 'lemon', 'grapefruit', 'orange']</a:t>
            </a:r>
          </a:p>
        </p:txBody>
      </p:sp>
    </p:spTree>
    <p:extLst>
      <p:ext uri="{BB962C8B-B14F-4D97-AF65-F5344CB8AC3E}">
        <p14:creationId xmlns:p14="http://schemas.microsoft.com/office/powerpoint/2010/main" val="346479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Debugging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 the focus is on debugging. </a:t>
            </a:r>
          </a:p>
          <a:p>
            <a:r>
              <a:rPr lang="en-US" dirty="0"/>
              <a:t>There are several problems. Trace by hand to see if you can figure out if they are correct or not, or what to do to correct them.</a:t>
            </a:r>
          </a:p>
          <a:p>
            <a:r>
              <a:rPr lang="en-US" dirty="0"/>
              <a:t>Enter your answers on the google form </a:t>
            </a:r>
          </a:p>
        </p:txBody>
      </p:sp>
    </p:spTree>
    <p:extLst>
      <p:ext uri="{BB962C8B-B14F-4D97-AF65-F5344CB8AC3E}">
        <p14:creationId xmlns:p14="http://schemas.microsoft.com/office/powerpoint/2010/main" val="24193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001000" cy="1143000"/>
          </a:xfrm>
        </p:spPr>
        <p:txBody>
          <a:bodyPr/>
          <a:lstStyle/>
          <a:p>
            <a:r>
              <a:rPr lang="en-US" dirty="0"/>
              <a:t>Debug 1 – Does it work?</a:t>
            </a:r>
            <a:br>
              <a:rPr lang="en-US" dirty="0"/>
            </a:br>
            <a:r>
              <a:rPr lang="en-US" dirty="0"/>
              <a:t>bit.ly/101f16-1020-2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143000"/>
            <a:ext cx="7772400" cy="5638800"/>
          </a:xfrm>
        </p:spPr>
        <p:txBody>
          <a:bodyPr/>
          <a:lstStyle/>
          <a:p>
            <a:r>
              <a:rPr lang="en-US" sz="2800" dirty="0"/>
              <a:t>The function </a:t>
            </a:r>
            <a:r>
              <a:rPr lang="en-US" sz="2800" i="1" dirty="0"/>
              <a:t>sizes</a:t>
            </a:r>
            <a:r>
              <a:rPr lang="en-US" sz="2800" dirty="0"/>
              <a:t> has a parameter named </a:t>
            </a:r>
            <a:r>
              <a:rPr lang="en-US" sz="2800" i="1" dirty="0"/>
              <a:t>words</a:t>
            </a:r>
            <a:r>
              <a:rPr lang="en-US" sz="2800" dirty="0"/>
              <a:t> that is a list of strings. This function returns a list of the sizes of each string. For example, sizes(['This', 'is', 'a', 'test']) should return the list </a:t>
            </a:r>
          </a:p>
          <a:p>
            <a:pPr marL="0" indent="0">
              <a:buNone/>
            </a:pPr>
            <a:r>
              <a:rPr lang="en-US" sz="2800" dirty="0"/>
              <a:t>    [4, 2, 1, 4]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sizes(words):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[ ]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w in words: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(w)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69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dirty="0"/>
              <a:t>Debug 2 – Does it work?</a:t>
            </a:r>
            <a:br>
              <a:rPr lang="en-US" dirty="0"/>
            </a:br>
            <a:r>
              <a:rPr lang="en-US" dirty="0"/>
              <a:t>Bit.ly/101f16-1020-3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5562600"/>
          </a:xfrm>
        </p:spPr>
        <p:txBody>
          <a:bodyPr/>
          <a:lstStyle/>
          <a:p>
            <a:r>
              <a:rPr lang="en-US" sz="2800" dirty="0"/>
              <a:t>The function </a:t>
            </a:r>
            <a:r>
              <a:rPr lang="en-US" sz="2800" i="1" dirty="0" err="1"/>
              <a:t>buildword</a:t>
            </a:r>
            <a:r>
              <a:rPr lang="en-US" sz="2800" dirty="0"/>
              <a:t> has a parameter </a:t>
            </a:r>
            <a:r>
              <a:rPr lang="en-US" sz="2800" i="1" dirty="0"/>
              <a:t>words</a:t>
            </a:r>
            <a:r>
              <a:rPr lang="en-US" sz="2800" dirty="0"/>
              <a:t> that is a list of strings. This function returns a string that is made up of the first character from each word in the list. For example, </a:t>
            </a:r>
            <a:r>
              <a:rPr lang="en-US" sz="2800" dirty="0" err="1"/>
              <a:t>buildword</a:t>
            </a:r>
            <a:r>
              <a:rPr lang="en-US" sz="2800" dirty="0"/>
              <a:t>(['This', 'is', 'a', 'test']) returns '</a:t>
            </a:r>
            <a:r>
              <a:rPr lang="en-US" sz="2800" dirty="0" err="1"/>
              <a:t>Tiat</a:t>
            </a:r>
            <a:r>
              <a:rPr lang="en-US" sz="2800" dirty="0"/>
              <a:t>' 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buildword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(words):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answer = ''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w in words: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answer += w[:1]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answer</a:t>
            </a:r>
          </a:p>
        </p:txBody>
      </p:sp>
    </p:spTree>
    <p:extLst>
      <p:ext uri="{BB962C8B-B14F-4D97-AF65-F5344CB8AC3E}">
        <p14:creationId xmlns:p14="http://schemas.microsoft.com/office/powerpoint/2010/main" val="2617193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228600"/>
            <a:ext cx="7772400" cy="1143000"/>
          </a:xfrm>
        </p:spPr>
        <p:txBody>
          <a:bodyPr/>
          <a:lstStyle/>
          <a:p>
            <a:r>
              <a:rPr lang="en-US" dirty="0"/>
              <a:t>Debug  3 – Does it work?</a:t>
            </a:r>
            <a:br>
              <a:rPr lang="en-US" dirty="0"/>
            </a:br>
            <a:r>
              <a:rPr lang="en-US" dirty="0"/>
              <a:t>Bit.ly/101f16-1020-4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1371600"/>
            <a:ext cx="7772400" cy="5105400"/>
          </a:xfrm>
        </p:spPr>
        <p:txBody>
          <a:bodyPr/>
          <a:lstStyle/>
          <a:p>
            <a:r>
              <a:rPr lang="en-US" sz="2800" dirty="0"/>
              <a:t>The function </a:t>
            </a:r>
            <a:r>
              <a:rPr lang="en-US" sz="2800" i="1" dirty="0"/>
              <a:t>middle</a:t>
            </a:r>
            <a:r>
              <a:rPr lang="en-US" sz="2800" dirty="0"/>
              <a:t> has a parameter </a:t>
            </a:r>
            <a:r>
              <a:rPr lang="en-US" sz="2800" i="1" dirty="0"/>
              <a:t>names</a:t>
            </a:r>
            <a:r>
              <a:rPr lang="en-US" sz="2800" dirty="0"/>
              <a:t> that is a list of strings, which each string is in the format "</a:t>
            </a:r>
            <a:r>
              <a:rPr lang="en-US" sz="2800" dirty="0" err="1"/>
              <a:t>firstname:middlename:lastname</a:t>
            </a:r>
            <a:r>
              <a:rPr lang="en-US" sz="2800" dirty="0"/>
              <a:t>". This function returns a list of strings of the </a:t>
            </a:r>
            <a:r>
              <a:rPr lang="en-US" sz="2800" dirty="0" err="1"/>
              <a:t>middlenames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middle(names):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middlelist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[]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name in names:         	  		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name.split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(":")  					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middlelist.append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(name[1])    	return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middlelist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64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Debug 4 – Does it work?</a:t>
            </a:r>
            <a:br>
              <a:rPr lang="en-US" dirty="0"/>
            </a:br>
            <a:r>
              <a:rPr lang="en-US" dirty="0"/>
              <a:t>Bit.ly/101f16-1020-5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334000"/>
          </a:xfrm>
        </p:spPr>
        <p:txBody>
          <a:bodyPr/>
          <a:lstStyle/>
          <a:p>
            <a:r>
              <a:rPr lang="en-US" sz="2800" dirty="0"/>
              <a:t>The function </a:t>
            </a:r>
            <a:r>
              <a:rPr lang="en-US" sz="2800" i="1" dirty="0" err="1"/>
              <a:t>removeOs</a:t>
            </a:r>
            <a:r>
              <a:rPr lang="en-US" sz="2800" dirty="0"/>
              <a:t> has one string parameter named </a:t>
            </a:r>
            <a:r>
              <a:rPr lang="en-US" sz="2800" i="1" dirty="0"/>
              <a:t>names</a:t>
            </a:r>
            <a:r>
              <a:rPr lang="en-US" sz="2800" dirty="0"/>
              <a:t>. This function returns a string equal to names but with all the lowercase o's removed.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removeOs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(word):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position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word.find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("o")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position != -1: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word = word[:position] + 					word[position+1:]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word </a:t>
            </a:r>
          </a:p>
        </p:txBody>
      </p:sp>
    </p:spTree>
    <p:extLst>
      <p:ext uri="{BB962C8B-B14F-4D97-AF65-F5344CB8AC3E}">
        <p14:creationId xmlns:p14="http://schemas.microsoft.com/office/powerpoint/2010/main" val="31423866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578</Words>
  <Application>Microsoft Office PowerPoint</Application>
  <PresentationFormat>On-screen Show (4:3)</PresentationFormat>
  <Paragraphs>91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Calibri</vt:lpstr>
      <vt:lpstr>Courier New</vt:lpstr>
      <vt:lpstr>Times New Roman</vt:lpstr>
      <vt:lpstr>Default Design</vt:lpstr>
      <vt:lpstr>CompSci 101 Introduction to Computer Science</vt:lpstr>
      <vt:lpstr>Announcements</vt:lpstr>
      <vt:lpstr>Process Exam Scores bit.ly/101f16-1018-5</vt:lpstr>
      <vt:lpstr>Problem 1: Set Examples bit.ly/101f16-1020-1 </vt:lpstr>
      <vt:lpstr>Debugging Problems</vt:lpstr>
      <vt:lpstr>Debug 1 – Does it work? bit.ly/101f16-1020-2</vt:lpstr>
      <vt:lpstr>Debug 2 – Does it work? Bit.ly/101f16-1020-3</vt:lpstr>
      <vt:lpstr>Debug  3 – Does it work? Bit.ly/101f16-1020-4</vt:lpstr>
      <vt:lpstr>Debug 4 – Does it work? Bit.ly/101f16-1020-5</vt:lpstr>
      <vt:lpstr>Problem 5 – Does it work? Bit.ly/101f16-1020-6</vt:lpstr>
      <vt:lpstr>APT SandwichBar</vt:lpstr>
      <vt:lpstr>APT SandwichBar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63</cp:revision>
  <cp:lastPrinted>2016-10-15T18:32:06Z</cp:lastPrinted>
  <dcterms:created xsi:type="dcterms:W3CDTF">2005-08-25T14:18:45Z</dcterms:created>
  <dcterms:modified xsi:type="dcterms:W3CDTF">2016-10-19T14:18:46Z</dcterms:modified>
</cp:coreProperties>
</file>