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81" r:id="rId4"/>
    <p:sldId id="282" r:id="rId5"/>
    <p:sldId id="283" r:id="rId6"/>
    <p:sldId id="285" r:id="rId7"/>
    <p:sldId id="286" r:id="rId8"/>
    <p:sldId id="287" r:id="rId9"/>
    <p:sldId id="288" r:id="rId10"/>
    <p:sldId id="290" r:id="rId11"/>
    <p:sldId id="289" r:id="rId12"/>
    <p:sldId id="284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86458" autoAdjust="0"/>
  </p:normalViewPr>
  <p:slideViewPr>
    <p:cSldViewPr>
      <p:cViewPr varScale="1">
        <p:scale>
          <a:sx n="56" d="100"/>
          <a:sy n="56" d="100"/>
        </p:scale>
        <p:origin x="120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21BCA-E0DD-4698-8F74-046AE0B4ED4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8B256-FAD5-4EAC-92A4-2F114FE13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12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8B256-FAD5-4EAC-92A4-2F114FE13C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88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BCD3-97AE-434F-A398-93F7A42A0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4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58F3-8576-4751-81BA-3EBA08B069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07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58F3-8576-4751-81BA-3EBA08B069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/>
              <a:t>CompSci 101</a:t>
            </a:r>
            <a:br>
              <a:rPr lang="en-US"/>
            </a:br>
            <a:r>
              <a:rPr lang="en-US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14994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Nov 14,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172396"/>
            <a:ext cx="13708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</a:rPr>
              <a:t>Review</a:t>
            </a:r>
          </a:p>
          <a:p>
            <a:r>
              <a:rPr lang="en-US" sz="3200" i="1" dirty="0">
                <a:solidFill>
                  <a:srgbClr val="FF0000"/>
                </a:solidFill>
              </a:rPr>
              <a:t>for</a:t>
            </a:r>
          </a:p>
          <a:p>
            <a:r>
              <a:rPr lang="en-US" sz="3200" i="1" dirty="0">
                <a:solidFill>
                  <a:srgbClr val="FF0000"/>
                </a:solidFill>
              </a:rPr>
              <a:t>exam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Build a dictionary</a:t>
            </a:r>
          </a:p>
          <a:p>
            <a:pPr lvl="1"/>
            <a:r>
              <a:rPr lang="en-US" dirty="0"/>
              <a:t>Counting dictionary </a:t>
            </a:r>
          </a:p>
          <a:p>
            <a:pPr lvl="2"/>
            <a:r>
              <a:rPr lang="en-US" dirty="0"/>
              <a:t>string to number</a:t>
            </a:r>
          </a:p>
          <a:p>
            <a:pPr lvl="1"/>
            <a:r>
              <a:rPr lang="en-US" dirty="0"/>
              <a:t>Grouping dictionary </a:t>
            </a:r>
          </a:p>
          <a:p>
            <a:pPr lvl="2"/>
            <a:r>
              <a:rPr lang="en-US" dirty="0"/>
              <a:t>string to list of items related</a:t>
            </a:r>
          </a:p>
          <a:p>
            <a:r>
              <a:rPr lang="en-US" dirty="0"/>
              <a:t>Use a dictionary</a:t>
            </a:r>
          </a:p>
          <a:p>
            <a:pPr lvl="1"/>
            <a:r>
              <a:rPr lang="en-US" dirty="0"/>
              <a:t>Get values</a:t>
            </a:r>
          </a:p>
          <a:p>
            <a:pPr lvl="1"/>
            <a:r>
              <a:rPr lang="en-US" dirty="0"/>
              <a:t>Get keys</a:t>
            </a:r>
          </a:p>
          <a:p>
            <a:pPr lvl="1"/>
            <a:r>
              <a:rPr lang="en-US" dirty="0"/>
              <a:t>Get </a:t>
            </a:r>
            <a:r>
              <a:rPr lang="en-US" dirty="0" err="1"/>
              <a:t>key,value</a:t>
            </a:r>
            <a:r>
              <a:rPr lang="en-US" dirty="0"/>
              <a:t> pair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br>
              <a:rPr lang="en-US" dirty="0"/>
            </a:br>
            <a:r>
              <a:rPr lang="en-US" dirty="0"/>
              <a:t>bit.ly/101f17-1114-2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18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go over Test Practice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4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029200"/>
          </a:xfrm>
        </p:spPr>
        <p:txBody>
          <a:bodyPr/>
          <a:lstStyle/>
          <a:p>
            <a:pPr eaLnBrk="1" hangingPunct="1"/>
            <a:r>
              <a:rPr lang="en-US" sz="2800" dirty="0"/>
              <a:t>Exam 2 Thursday</a:t>
            </a:r>
          </a:p>
          <a:p>
            <a:pPr eaLnBrk="1" hangingPunct="1"/>
            <a:r>
              <a:rPr lang="en-US" sz="2800" dirty="0"/>
              <a:t>Reading and RQ start after Thanksgiving Break</a:t>
            </a:r>
          </a:p>
          <a:p>
            <a:pPr eaLnBrk="1" hangingPunct="1"/>
            <a:r>
              <a:rPr lang="en-US" sz="2800" dirty="0"/>
              <a:t>APT 7 due tonight</a:t>
            </a:r>
          </a:p>
          <a:p>
            <a:pPr eaLnBrk="1" hangingPunct="1"/>
            <a:r>
              <a:rPr lang="en-US" sz="2800" dirty="0"/>
              <a:t>No Lab this week!</a:t>
            </a:r>
          </a:p>
          <a:p>
            <a:pPr eaLnBrk="1" hangingPunct="1"/>
            <a:r>
              <a:rPr lang="en-US" sz="2800" dirty="0"/>
              <a:t>No Consulting hours  Thursday night</a:t>
            </a:r>
          </a:p>
          <a:p>
            <a:pPr eaLnBrk="1" hangingPunct="1"/>
            <a:r>
              <a:rPr lang="en-US" sz="2800" dirty="0"/>
              <a:t>Yes we have class on Tuesday, Nov 21!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Reviewing for the exam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altLang="en-US"/>
              <a:t>Exam logistics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r>
              <a:rPr lang="en-US" altLang="en-US" dirty="0"/>
              <a:t>Only need a pen or pencil</a:t>
            </a:r>
          </a:p>
          <a:p>
            <a:r>
              <a:rPr lang="en-US" altLang="en-US" dirty="0"/>
              <a:t>No scratch paper</a:t>
            </a:r>
          </a:p>
          <a:p>
            <a:r>
              <a:rPr lang="en-US" altLang="en-US" dirty="0"/>
              <a:t>See the reference sheet of Python information you will get with the test (see resources page)</a:t>
            </a:r>
          </a:p>
          <a:p>
            <a:r>
              <a:rPr lang="en-US" altLang="en-US" dirty="0"/>
              <a:t>Closed book, closed notes, closed neighbor</a:t>
            </a:r>
          </a:p>
          <a:p>
            <a:r>
              <a:rPr lang="en-US" altLang="en-US" dirty="0"/>
              <a:t>Covers lecture, lab and assigned reading</a:t>
            </a:r>
          </a:p>
          <a:p>
            <a:r>
              <a:rPr lang="en-US" altLang="en-US" dirty="0"/>
              <a:t>Have put old RQ quizzes back up as quiz review</a:t>
            </a:r>
          </a:p>
          <a:p>
            <a:pPr lvl="1"/>
            <a:r>
              <a:rPr lang="en-US" altLang="en-US" dirty="0"/>
              <a:t>This is NOT for a grade, for studying only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cps101 fall 2017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9C7DD3F-0224-4E39-A5B2-E5F7FEC3887B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4532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/>
          <a:lstStyle/>
          <a:p>
            <a:pPr eaLnBrk="1" hangingPunct="1"/>
            <a:r>
              <a:rPr lang="en-US" altLang="en-US" dirty="0"/>
              <a:t>Understand old and new topics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486400"/>
          </a:xfrm>
        </p:spPr>
        <p:txBody>
          <a:bodyPr/>
          <a:lstStyle/>
          <a:p>
            <a:pPr eaLnBrk="1" hangingPunct="1"/>
            <a:r>
              <a:rPr lang="en-US" altLang="en-US" dirty="0"/>
              <a:t>Old topics: if, for, while, lists, strings</a:t>
            </a:r>
          </a:p>
          <a:p>
            <a:pPr eaLnBrk="1" hangingPunct="1"/>
            <a:r>
              <a:rPr lang="en-US" altLang="en-US" dirty="0"/>
              <a:t>list comprehension, enumerate</a:t>
            </a:r>
          </a:p>
          <a:p>
            <a:pPr eaLnBrk="1" hangingPunct="1"/>
            <a:r>
              <a:rPr lang="en-US" altLang="en-US" dirty="0"/>
              <a:t>Files – write code - Will give you a file already opened and ready for reading</a:t>
            </a:r>
          </a:p>
          <a:p>
            <a:pPr eaLnBrk="1" hangingPunct="1"/>
            <a:r>
              <a:rPr lang="en-US" altLang="en-US" dirty="0"/>
              <a:t>Sets, Dictionaries – write code – create and use</a:t>
            </a:r>
          </a:p>
          <a:p>
            <a:pPr eaLnBrk="1" hangingPunct="1"/>
            <a:r>
              <a:rPr lang="en-US" altLang="en-US" dirty="0"/>
              <a:t>Understand items on Python review sheet on resources page</a:t>
            </a:r>
          </a:p>
          <a:p>
            <a:pPr eaLnBrk="1" hangingPunct="1"/>
            <a:r>
              <a:rPr lang="en-US" altLang="en-US" dirty="0"/>
              <a:t>HAVE NOT COVERED TOPICS – regular expressions or recursion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cps101 fall 2017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9738A05-41EF-4B75-8E84-8BAD97B03727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4581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best way to study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Write code on paper!</a:t>
            </a:r>
          </a:p>
          <a:p>
            <a:endParaRPr lang="en-US" altLang="en-US" dirty="0"/>
          </a:p>
          <a:p>
            <a:r>
              <a:rPr lang="en-US" altLang="en-US" dirty="0"/>
              <a:t>Resources page has old tests and solutions</a:t>
            </a:r>
          </a:p>
          <a:p>
            <a:pPr lvl="1"/>
            <a:r>
              <a:rPr lang="en-US" altLang="en-US" dirty="0"/>
              <a:t>Try writing code, then look at solutions</a:t>
            </a:r>
          </a:p>
          <a:p>
            <a:r>
              <a:rPr lang="en-US" altLang="en-US" dirty="0"/>
              <a:t>Rewrite an APT</a:t>
            </a:r>
          </a:p>
          <a:p>
            <a:r>
              <a:rPr lang="en-US" altLang="en-US" dirty="0"/>
              <a:t>Rewrite code we did in lecture</a:t>
            </a:r>
          </a:p>
          <a:p>
            <a:r>
              <a:rPr lang="en-US" altLang="en-US" dirty="0"/>
              <a:t>Rewrite code we did in classwork or lab</a:t>
            </a: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/>
              <a:t>cps101 fall 2017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2A29CFC-277F-46DB-BB40-AF62F961DCFB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5885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280" y="152400"/>
            <a:ext cx="7772400" cy="1143000"/>
          </a:xfrm>
        </p:spPr>
        <p:txBody>
          <a:bodyPr/>
          <a:lstStyle/>
          <a:p>
            <a:r>
              <a:rPr lang="en-US" dirty="0"/>
              <a:t>Looping by index or by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772400" cy="5334000"/>
          </a:xfrm>
        </p:spPr>
        <p:txBody>
          <a:bodyPr/>
          <a:lstStyle/>
          <a:p>
            <a:r>
              <a:rPr lang="en-US" dirty="0"/>
              <a:t>Strings and lists: use either</a:t>
            </a:r>
          </a:p>
          <a:p>
            <a:pPr lvl="1"/>
            <a:r>
              <a:rPr lang="en-US" dirty="0"/>
              <a:t>range(</a:t>
            </a:r>
            <a:r>
              <a:rPr lang="en-US" dirty="0" err="1"/>
              <a:t>len</a:t>
            </a:r>
            <a:r>
              <a:rPr lang="en-US" dirty="0"/>
              <a:t>(x)) for index, can get element</a:t>
            </a:r>
          </a:p>
          <a:p>
            <a:pPr lvl="1"/>
            <a:r>
              <a:rPr lang="en-US" dirty="0"/>
              <a:t>enumerate(</a:t>
            </a:r>
            <a:r>
              <a:rPr lang="en-US" dirty="0" err="1"/>
              <a:t>somelist</a:t>
            </a:r>
            <a:r>
              <a:rPr lang="en-US" dirty="0"/>
              <a:t>)</a:t>
            </a:r>
          </a:p>
          <a:p>
            <a:r>
              <a:rPr lang="en-US" dirty="0"/>
              <a:t>Sets and Dictionaries: element only</a:t>
            </a:r>
          </a:p>
          <a:p>
            <a:pPr lvl="1"/>
            <a:r>
              <a:rPr lang="en-US" dirty="0"/>
              <a:t>Loop over d or </a:t>
            </a:r>
            <a:r>
              <a:rPr lang="en-US" dirty="0" err="1"/>
              <a:t>d.keys</a:t>
            </a:r>
            <a:r>
              <a:rPr lang="en-US" dirty="0"/>
              <a:t>() for dictionary</a:t>
            </a:r>
          </a:p>
          <a:p>
            <a:pPr lvl="1"/>
            <a:r>
              <a:rPr lang="en-US" dirty="0"/>
              <a:t>The keys are a set, so similar to set loop</a:t>
            </a:r>
          </a:p>
          <a:p>
            <a:r>
              <a:rPr lang="en-US" dirty="0"/>
              <a:t>Which is best when choice? It depends!</a:t>
            </a:r>
          </a:p>
          <a:p>
            <a:pPr lvl="1"/>
            <a:r>
              <a:rPr lang="en-US" dirty="0"/>
              <a:t>Can you get element from index?</a:t>
            </a:r>
          </a:p>
          <a:p>
            <a:pPr lvl="1"/>
            <a:r>
              <a:rPr lang="en-US" dirty="0"/>
              <a:t>Can you get index from element?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br>
              <a:rPr lang="en-US" dirty="0"/>
            </a:br>
            <a:r>
              <a:rPr lang="en-US" dirty="0"/>
              <a:t>bit.ly/101f17-1114-1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2" y="114604"/>
            <a:ext cx="7772400" cy="1143000"/>
          </a:xfrm>
        </p:spPr>
        <p:txBody>
          <a:bodyPr/>
          <a:lstStyle/>
          <a:p>
            <a:r>
              <a:rPr lang="en-US" dirty="0"/>
              <a:t>Unpacking a list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247" y="125760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[f(x) for x in foo if condition with x]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[w for w in words if </a:t>
            </a:r>
            <a:r>
              <a:rPr lang="en-US" sz="2400" dirty="0" err="1">
                <a:latin typeface="Courier New"/>
                <a:cs typeface="Courier New"/>
              </a:rPr>
              <a:t>w.endswith</a:t>
            </a:r>
            <a:r>
              <a:rPr lang="en-US" sz="2400" dirty="0">
                <a:latin typeface="Courier New"/>
                <a:cs typeface="Courier New"/>
              </a:rPr>
              <a:t>('e')]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[(</a:t>
            </a:r>
            <a:r>
              <a:rPr lang="en-US" sz="2400" dirty="0" err="1">
                <a:latin typeface="Courier New"/>
                <a:cs typeface="Courier New"/>
              </a:rPr>
              <a:t>w,words.count</a:t>
            </a:r>
            <a:r>
              <a:rPr lang="en-US" sz="2400" dirty="0">
                <a:latin typeface="Courier New"/>
                <a:cs typeface="Courier New"/>
              </a:rPr>
              <a:t>(w)) for w in set(words)]</a:t>
            </a:r>
            <a:endParaRPr lang="en-US" dirty="0"/>
          </a:p>
          <a:p>
            <a:pPr lvl="1"/>
            <a:r>
              <a:rPr lang="en-US" dirty="0"/>
              <a:t>Always possible to use a loop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2" y="3146779"/>
            <a:ext cx="3204723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build = [ ]</a:t>
            </a:r>
          </a:p>
          <a:p>
            <a:r>
              <a:rPr lang="en-US" b="1" dirty="0"/>
              <a:t>for x in foo:</a:t>
            </a:r>
          </a:p>
          <a:p>
            <a:r>
              <a:rPr lang="en-US" b="1" dirty="0"/>
              <a:t>    if condition with x:</a:t>
            </a:r>
          </a:p>
          <a:p>
            <a:r>
              <a:rPr lang="en-US" b="1" dirty="0"/>
              <a:t>        </a:t>
            </a:r>
            <a:r>
              <a:rPr lang="en-US" b="1" dirty="0" err="1"/>
              <a:t>build.append</a:t>
            </a:r>
            <a:r>
              <a:rPr lang="en-US" b="1" dirty="0"/>
              <a:t>(f(x))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7624" y="4879623"/>
            <a:ext cx="49686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build = [ ]</a:t>
            </a:r>
          </a:p>
          <a:p>
            <a:r>
              <a:rPr lang="en-US" b="1" dirty="0"/>
              <a:t>for w in set(words):</a:t>
            </a:r>
          </a:p>
          <a:p>
            <a:r>
              <a:rPr lang="en-US" b="1" dirty="0"/>
              <a:t>    </a:t>
            </a:r>
            <a:r>
              <a:rPr lang="en-US" b="1" dirty="0" err="1"/>
              <a:t>build.append</a:t>
            </a:r>
            <a:r>
              <a:rPr lang="en-US" b="1" dirty="0"/>
              <a:t>((</a:t>
            </a:r>
            <a:r>
              <a:rPr lang="en-US" b="1" dirty="0" err="1"/>
              <a:t>w,words.count</a:t>
            </a:r>
            <a:r>
              <a:rPr lang="en-US" b="1" dirty="0"/>
              <a:t>(w)))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6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union, intersection, difference</a:t>
            </a:r>
          </a:p>
          <a:p>
            <a:pPr lvl="1"/>
            <a:r>
              <a:rPr lang="en-US" dirty="0" err="1"/>
              <a:t>s.intersection</a:t>
            </a:r>
            <a:r>
              <a:rPr lang="en-US" dirty="0"/>
              <a:t>(t) is the same as </a:t>
            </a:r>
            <a:r>
              <a:rPr lang="en-US" dirty="0" err="1"/>
              <a:t>s&amp;t</a:t>
            </a:r>
            <a:endParaRPr lang="en-US" dirty="0"/>
          </a:p>
          <a:p>
            <a:pPr lvl="1"/>
            <a:r>
              <a:rPr lang="en-US" dirty="0" err="1"/>
              <a:t>s.union</a:t>
            </a:r>
            <a:r>
              <a:rPr lang="en-US" dirty="0"/>
              <a:t>(t) is the same as </a:t>
            </a:r>
            <a:r>
              <a:rPr lang="en-US" dirty="0" err="1"/>
              <a:t>s|t</a:t>
            </a:r>
            <a:endParaRPr lang="en-US" dirty="0"/>
          </a:p>
          <a:p>
            <a:pPr lvl="1"/>
            <a:r>
              <a:rPr lang="en-US" dirty="0" err="1"/>
              <a:t>s.difference</a:t>
            </a:r>
            <a:r>
              <a:rPr lang="en-US" dirty="0"/>
              <a:t>(t) is the same as s-t</a:t>
            </a:r>
          </a:p>
          <a:p>
            <a:pPr lvl="1"/>
            <a:endParaRPr lang="en-US" dirty="0"/>
          </a:p>
          <a:p>
            <a:r>
              <a:rPr lang="en-US" dirty="0"/>
              <a:t>Sets aren't in order during iteration</a:t>
            </a:r>
          </a:p>
          <a:p>
            <a:pPr lvl="1"/>
            <a:r>
              <a:rPr lang="en-US" dirty="0"/>
              <a:t>Convert to list, create from list</a:t>
            </a:r>
          </a:p>
          <a:p>
            <a:pPr lvl="1"/>
            <a:r>
              <a:rPr lang="en-US" dirty="0"/>
              <a:t>Sets are really, really efficient for add</a:t>
            </a:r>
            <a:r>
              <a:rPr lang="en-US"/>
              <a:t>/search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132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6433</TotalTime>
  <Words>560</Words>
  <Application>Microsoft Office PowerPoint</Application>
  <PresentationFormat>On-screen Show (4:3)</PresentationFormat>
  <Paragraphs>112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Courier New</vt:lpstr>
      <vt:lpstr>Times New Roman</vt:lpstr>
      <vt:lpstr>Default Design</vt:lpstr>
      <vt:lpstr>CompSci 101 Introduction to Computer Science</vt:lpstr>
      <vt:lpstr>Announcements</vt:lpstr>
      <vt:lpstr>Exam logistics</vt:lpstr>
      <vt:lpstr>Understand old and new topics</vt:lpstr>
      <vt:lpstr>The best way to study</vt:lpstr>
      <vt:lpstr>Looping by index or by element</vt:lpstr>
      <vt:lpstr>Questions bit.ly/101f17-1114-1</vt:lpstr>
      <vt:lpstr>Unpacking a list comprehension</vt:lpstr>
      <vt:lpstr>Set Concepts</vt:lpstr>
      <vt:lpstr>Dictionaries</vt:lpstr>
      <vt:lpstr>Questions bit.ly/101f17-1114-2</vt:lpstr>
      <vt:lpstr>Now go over Test Practice problems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80</cp:revision>
  <cp:lastPrinted>2017-04-05T04:01:00Z</cp:lastPrinted>
  <dcterms:created xsi:type="dcterms:W3CDTF">2005-08-25T14:18:45Z</dcterms:created>
  <dcterms:modified xsi:type="dcterms:W3CDTF">2017-11-14T17:21:39Z</dcterms:modified>
</cp:coreProperties>
</file>