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2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1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2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0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1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AC479-E668-6A42-84AA-8D06D2F9F237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7186-14D4-1045-AEB0-05D8FC7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7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 514 Class presentation template [Replace it with the title of your project]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Xiaowei Yang</a:t>
            </a:r>
          </a:p>
        </p:txBody>
      </p:sp>
    </p:spTree>
    <p:extLst>
      <p:ext uri="{BB962C8B-B14F-4D97-AF65-F5344CB8AC3E}">
        <p14:creationId xmlns:p14="http://schemas.microsoft.com/office/powerpoint/2010/main" val="234361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an outline for your class presentation</a:t>
            </a:r>
          </a:p>
          <a:p>
            <a:endParaRPr lang="en-US" dirty="0"/>
          </a:p>
          <a:p>
            <a:r>
              <a:rPr lang="en-US" dirty="0"/>
              <a:t>Each section may require multiple slides </a:t>
            </a:r>
            <a:r>
              <a:rPr lang="en-US"/>
              <a:t>to explain</a:t>
            </a:r>
          </a:p>
        </p:txBody>
      </p:sp>
    </p:spTree>
    <p:extLst>
      <p:ext uri="{BB962C8B-B14F-4D97-AF65-F5344CB8AC3E}">
        <p14:creationId xmlns:p14="http://schemas.microsoft.com/office/powerpoint/2010/main" val="42071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problem you worked on and what motivated you to work on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6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Overview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high-level design?</a:t>
            </a:r>
          </a:p>
        </p:txBody>
      </p:sp>
    </p:spTree>
    <p:extLst>
      <p:ext uri="{BB962C8B-B14F-4D97-AF65-F5344CB8AC3E}">
        <p14:creationId xmlns:p14="http://schemas.microsoft.com/office/powerpoint/2010/main" val="372122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technical challenges you encountered in </a:t>
            </a:r>
            <a:r>
              <a:rPr lang="en-US"/>
              <a:t>your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7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to each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you solved the challenges</a:t>
            </a:r>
          </a:p>
        </p:txBody>
      </p:sp>
    </p:spTree>
    <p:extLst>
      <p:ext uri="{BB962C8B-B14F-4D97-AF65-F5344CB8AC3E}">
        <p14:creationId xmlns:p14="http://schemas.microsoft.com/office/powerpoint/2010/main" val="184315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 evaluate your solutions?</a:t>
            </a:r>
          </a:p>
          <a:p>
            <a:r>
              <a:rPr lang="en-US" dirty="0"/>
              <a:t>Describe</a:t>
            </a:r>
          </a:p>
          <a:p>
            <a:pPr lvl="1"/>
            <a:r>
              <a:rPr lang="en-US" dirty="0"/>
              <a:t>What aspects of the design did you evaluate?</a:t>
            </a:r>
          </a:p>
          <a:p>
            <a:pPr lvl="1"/>
            <a:r>
              <a:rPr lang="en-US" dirty="0"/>
              <a:t>Why did you evaluate those aspects?</a:t>
            </a:r>
          </a:p>
          <a:p>
            <a:pPr lvl="1"/>
            <a:r>
              <a:rPr lang="en-US" dirty="0"/>
              <a:t>What metrics did you use to evaluate these aspects?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8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design lessons/conclusions did you learn/draw from your work?</a:t>
            </a:r>
          </a:p>
        </p:txBody>
      </p:sp>
    </p:spTree>
    <p:extLst>
      <p:ext uri="{BB962C8B-B14F-4D97-AF65-F5344CB8AC3E}">
        <p14:creationId xmlns:p14="http://schemas.microsoft.com/office/powerpoint/2010/main" val="28532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131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CS 514 Class presentation template [Replace it with the title of your project]</vt:lpstr>
      <vt:lpstr>Introduction</vt:lpstr>
      <vt:lpstr>Motivation</vt:lpstr>
      <vt:lpstr>Design Overview </vt:lpstr>
      <vt:lpstr>Challenges</vt:lpstr>
      <vt:lpstr>Solutions to each challenges</vt:lpstr>
      <vt:lpstr>Evaluation</vt:lpstr>
      <vt:lpstr>Conclusion</vt:lpstr>
    </vt:vector>
  </TitlesOfParts>
  <Company>Duke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514 Class presentation template</dc:title>
  <dc:creator>Xiaowei</dc:creator>
  <cp:lastModifiedBy>Xiaowei Yang</cp:lastModifiedBy>
  <cp:revision>8</cp:revision>
  <dcterms:created xsi:type="dcterms:W3CDTF">2015-04-17T20:25:25Z</dcterms:created>
  <dcterms:modified xsi:type="dcterms:W3CDTF">2018-11-20T20:44:49Z</dcterms:modified>
</cp:coreProperties>
</file>