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5" d="100"/>
          <a:sy n="85" d="100"/>
        </p:scale>
        <p:origin x="24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4B6F3-3E4F-4C18-86C6-58997E656BCF}" type="datetimeFigureOut">
              <a:rPr lang="en-US" smtClean="0"/>
              <a:t>5/28/2018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E856-07DA-49A6-9321-692326414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401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4B6F3-3E4F-4C18-86C6-58997E656BCF}" type="datetimeFigureOut">
              <a:rPr lang="en-US" smtClean="0"/>
              <a:t>5/28/2018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E856-07DA-49A6-9321-692326414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415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4B6F3-3E4F-4C18-86C6-58997E656BCF}" type="datetimeFigureOut">
              <a:rPr lang="en-US" smtClean="0"/>
              <a:t>5/28/2018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E856-07DA-49A6-9321-692326414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313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4B6F3-3E4F-4C18-86C6-58997E656BCF}" type="datetimeFigureOut">
              <a:rPr lang="en-US" smtClean="0"/>
              <a:t>5/28/2018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E856-07DA-49A6-9321-692326414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469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4B6F3-3E4F-4C18-86C6-58997E656BCF}" type="datetimeFigureOut">
              <a:rPr lang="en-US" smtClean="0"/>
              <a:t>5/28/2018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E856-07DA-49A6-9321-692326414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25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4B6F3-3E4F-4C18-86C6-58997E656BCF}" type="datetimeFigureOut">
              <a:rPr lang="en-US" smtClean="0"/>
              <a:t>5/28/2018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E856-07DA-49A6-9321-692326414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421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4B6F3-3E4F-4C18-86C6-58997E656BCF}" type="datetimeFigureOut">
              <a:rPr lang="en-US" smtClean="0"/>
              <a:t>5/28/2018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E856-07DA-49A6-9321-692326414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421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4B6F3-3E4F-4C18-86C6-58997E656BCF}" type="datetimeFigureOut">
              <a:rPr lang="en-US" smtClean="0"/>
              <a:t>5/28/2018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E856-07DA-49A6-9321-692326414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391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4B6F3-3E4F-4C18-86C6-58997E656BCF}" type="datetimeFigureOut">
              <a:rPr lang="en-US" smtClean="0"/>
              <a:t>5/28/2018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E856-07DA-49A6-9321-692326414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653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4B6F3-3E4F-4C18-86C6-58997E656BCF}" type="datetimeFigureOut">
              <a:rPr lang="en-US" smtClean="0"/>
              <a:t>5/28/2018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E856-07DA-49A6-9321-692326414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584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4B6F3-3E4F-4C18-86C6-58997E656BCF}" type="datetimeFigureOut">
              <a:rPr lang="en-US" smtClean="0"/>
              <a:t>5/28/2018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E856-07DA-49A6-9321-692326414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049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74B6F3-3E4F-4C18-86C6-58997E656BCF}" type="datetimeFigureOut">
              <a:rPr lang="en-US" smtClean="0"/>
              <a:t>5/28/2018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3AE856-07DA-49A6-9321-692326414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57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8A1D2A6-3053-43C9-BC29-D389D616178D}"/>
              </a:ext>
            </a:extLst>
          </p:cNvPr>
          <p:cNvSpPr/>
          <p:nvPr/>
        </p:nvSpPr>
        <p:spPr>
          <a:xfrm>
            <a:off x="428977" y="790222"/>
            <a:ext cx="3793067" cy="3296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0798145-9CB4-424A-89A0-C8DE2E623167}"/>
              </a:ext>
            </a:extLst>
          </p:cNvPr>
          <p:cNvSpPr/>
          <p:nvPr/>
        </p:nvSpPr>
        <p:spPr>
          <a:xfrm>
            <a:off x="4837289" y="790222"/>
            <a:ext cx="3793067" cy="3296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156B000-7049-4E12-ABB6-C2E932E9C0C6}"/>
              </a:ext>
            </a:extLst>
          </p:cNvPr>
          <p:cNvCxnSpPr>
            <a:cxnSpLocks/>
          </p:cNvCxnSpPr>
          <p:nvPr/>
        </p:nvCxnSpPr>
        <p:spPr>
          <a:xfrm>
            <a:off x="428977" y="4730045"/>
            <a:ext cx="379306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C8C7C44-3F45-4EAC-8AD2-A0FE6562CA39}"/>
              </a:ext>
            </a:extLst>
          </p:cNvPr>
          <p:cNvCxnSpPr>
            <a:cxnSpLocks/>
          </p:cNvCxnSpPr>
          <p:nvPr/>
        </p:nvCxnSpPr>
        <p:spPr>
          <a:xfrm>
            <a:off x="428977" y="5271912"/>
            <a:ext cx="379306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7F29128-05CF-46E9-964A-33EFC0D834EB}"/>
              </a:ext>
            </a:extLst>
          </p:cNvPr>
          <p:cNvCxnSpPr>
            <a:cxnSpLocks/>
          </p:cNvCxnSpPr>
          <p:nvPr/>
        </p:nvCxnSpPr>
        <p:spPr>
          <a:xfrm>
            <a:off x="428977" y="5830712"/>
            <a:ext cx="379306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3E2C1D1-30A0-4A4D-9033-C25A27A69D9E}"/>
              </a:ext>
            </a:extLst>
          </p:cNvPr>
          <p:cNvCxnSpPr>
            <a:cxnSpLocks/>
          </p:cNvCxnSpPr>
          <p:nvPr/>
        </p:nvCxnSpPr>
        <p:spPr>
          <a:xfrm>
            <a:off x="4837288" y="5830712"/>
            <a:ext cx="379306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BB0BF35-59D0-4F99-802A-090627FBFC53}"/>
              </a:ext>
            </a:extLst>
          </p:cNvPr>
          <p:cNvCxnSpPr>
            <a:cxnSpLocks/>
          </p:cNvCxnSpPr>
          <p:nvPr/>
        </p:nvCxnSpPr>
        <p:spPr>
          <a:xfrm>
            <a:off x="4837288" y="5271912"/>
            <a:ext cx="379306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67B5499-45F7-473E-951B-B80BB5D2329D}"/>
              </a:ext>
            </a:extLst>
          </p:cNvPr>
          <p:cNvCxnSpPr>
            <a:cxnSpLocks/>
          </p:cNvCxnSpPr>
          <p:nvPr/>
        </p:nvCxnSpPr>
        <p:spPr>
          <a:xfrm>
            <a:off x="4837289" y="4724401"/>
            <a:ext cx="379306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A149A95B-7F8C-47FB-AC82-143A88E94B5F}"/>
              </a:ext>
            </a:extLst>
          </p:cNvPr>
          <p:cNvSpPr txBox="1"/>
          <p:nvPr/>
        </p:nvSpPr>
        <p:spPr>
          <a:xfrm>
            <a:off x="4837288" y="320679"/>
            <a:ext cx="11853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Scene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0F9DF0A-8EA0-4643-A42E-0638EC36CD8C}"/>
              </a:ext>
            </a:extLst>
          </p:cNvPr>
          <p:cNvSpPr txBox="1"/>
          <p:nvPr/>
        </p:nvSpPr>
        <p:spPr>
          <a:xfrm>
            <a:off x="428977" y="328557"/>
            <a:ext cx="11853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Scene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EA90256-F330-4353-B16D-EDB8F53AA1A2}"/>
              </a:ext>
            </a:extLst>
          </p:cNvPr>
          <p:cNvCxnSpPr>
            <a:cxnSpLocks/>
          </p:cNvCxnSpPr>
          <p:nvPr/>
        </p:nvCxnSpPr>
        <p:spPr>
          <a:xfrm>
            <a:off x="5802490" y="654757"/>
            <a:ext cx="13320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6B70E46-A344-40C8-9769-AB9F83F0769C}"/>
              </a:ext>
            </a:extLst>
          </p:cNvPr>
          <p:cNvCxnSpPr>
            <a:cxnSpLocks/>
          </p:cNvCxnSpPr>
          <p:nvPr/>
        </p:nvCxnSpPr>
        <p:spPr>
          <a:xfrm>
            <a:off x="1382889" y="654757"/>
            <a:ext cx="13320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2800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8A1D2A6-3053-43C9-BC29-D389D616178D}"/>
              </a:ext>
            </a:extLst>
          </p:cNvPr>
          <p:cNvSpPr/>
          <p:nvPr/>
        </p:nvSpPr>
        <p:spPr>
          <a:xfrm>
            <a:off x="428977" y="790222"/>
            <a:ext cx="3793067" cy="3296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0798145-9CB4-424A-89A0-C8DE2E623167}"/>
              </a:ext>
            </a:extLst>
          </p:cNvPr>
          <p:cNvSpPr/>
          <p:nvPr/>
        </p:nvSpPr>
        <p:spPr>
          <a:xfrm>
            <a:off x="4837289" y="790222"/>
            <a:ext cx="3793067" cy="3296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156B000-7049-4E12-ABB6-C2E932E9C0C6}"/>
              </a:ext>
            </a:extLst>
          </p:cNvPr>
          <p:cNvCxnSpPr>
            <a:cxnSpLocks/>
          </p:cNvCxnSpPr>
          <p:nvPr/>
        </p:nvCxnSpPr>
        <p:spPr>
          <a:xfrm>
            <a:off x="428977" y="4730045"/>
            <a:ext cx="379306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C8C7C44-3F45-4EAC-8AD2-A0FE6562CA39}"/>
              </a:ext>
            </a:extLst>
          </p:cNvPr>
          <p:cNvCxnSpPr>
            <a:cxnSpLocks/>
          </p:cNvCxnSpPr>
          <p:nvPr/>
        </p:nvCxnSpPr>
        <p:spPr>
          <a:xfrm>
            <a:off x="428977" y="5271912"/>
            <a:ext cx="379306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7F29128-05CF-46E9-964A-33EFC0D834EB}"/>
              </a:ext>
            </a:extLst>
          </p:cNvPr>
          <p:cNvCxnSpPr>
            <a:cxnSpLocks/>
          </p:cNvCxnSpPr>
          <p:nvPr/>
        </p:nvCxnSpPr>
        <p:spPr>
          <a:xfrm>
            <a:off x="428977" y="5830712"/>
            <a:ext cx="379306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3E2C1D1-30A0-4A4D-9033-C25A27A69D9E}"/>
              </a:ext>
            </a:extLst>
          </p:cNvPr>
          <p:cNvCxnSpPr>
            <a:cxnSpLocks/>
          </p:cNvCxnSpPr>
          <p:nvPr/>
        </p:nvCxnSpPr>
        <p:spPr>
          <a:xfrm>
            <a:off x="4837288" y="5830712"/>
            <a:ext cx="379306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BB0BF35-59D0-4F99-802A-090627FBFC53}"/>
              </a:ext>
            </a:extLst>
          </p:cNvPr>
          <p:cNvCxnSpPr>
            <a:cxnSpLocks/>
          </p:cNvCxnSpPr>
          <p:nvPr/>
        </p:nvCxnSpPr>
        <p:spPr>
          <a:xfrm>
            <a:off x="4837288" y="5271912"/>
            <a:ext cx="379306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67B5499-45F7-473E-951B-B80BB5D2329D}"/>
              </a:ext>
            </a:extLst>
          </p:cNvPr>
          <p:cNvCxnSpPr>
            <a:cxnSpLocks/>
          </p:cNvCxnSpPr>
          <p:nvPr/>
        </p:nvCxnSpPr>
        <p:spPr>
          <a:xfrm>
            <a:off x="4837289" y="4724401"/>
            <a:ext cx="379306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A149A95B-7F8C-47FB-AC82-143A88E94B5F}"/>
              </a:ext>
            </a:extLst>
          </p:cNvPr>
          <p:cNvSpPr txBox="1"/>
          <p:nvPr/>
        </p:nvSpPr>
        <p:spPr>
          <a:xfrm>
            <a:off x="4837288" y="320679"/>
            <a:ext cx="11853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Scene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0F9DF0A-8EA0-4643-A42E-0638EC36CD8C}"/>
              </a:ext>
            </a:extLst>
          </p:cNvPr>
          <p:cNvSpPr txBox="1"/>
          <p:nvPr/>
        </p:nvSpPr>
        <p:spPr>
          <a:xfrm>
            <a:off x="428977" y="328557"/>
            <a:ext cx="11853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Scene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EA90256-F330-4353-B16D-EDB8F53AA1A2}"/>
              </a:ext>
            </a:extLst>
          </p:cNvPr>
          <p:cNvCxnSpPr>
            <a:cxnSpLocks/>
          </p:cNvCxnSpPr>
          <p:nvPr/>
        </p:nvCxnSpPr>
        <p:spPr>
          <a:xfrm>
            <a:off x="5802490" y="654757"/>
            <a:ext cx="13320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6B70E46-A344-40C8-9769-AB9F83F0769C}"/>
              </a:ext>
            </a:extLst>
          </p:cNvPr>
          <p:cNvCxnSpPr>
            <a:cxnSpLocks/>
          </p:cNvCxnSpPr>
          <p:nvPr/>
        </p:nvCxnSpPr>
        <p:spPr>
          <a:xfrm>
            <a:off x="1382889" y="654757"/>
            <a:ext cx="13320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6069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8A1D2A6-3053-43C9-BC29-D389D616178D}"/>
              </a:ext>
            </a:extLst>
          </p:cNvPr>
          <p:cNvSpPr/>
          <p:nvPr/>
        </p:nvSpPr>
        <p:spPr>
          <a:xfrm>
            <a:off x="428977" y="790222"/>
            <a:ext cx="3793067" cy="3296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0798145-9CB4-424A-89A0-C8DE2E623167}"/>
              </a:ext>
            </a:extLst>
          </p:cNvPr>
          <p:cNvSpPr/>
          <p:nvPr/>
        </p:nvSpPr>
        <p:spPr>
          <a:xfrm>
            <a:off x="4837289" y="790222"/>
            <a:ext cx="3793067" cy="3296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156B000-7049-4E12-ABB6-C2E932E9C0C6}"/>
              </a:ext>
            </a:extLst>
          </p:cNvPr>
          <p:cNvCxnSpPr>
            <a:cxnSpLocks/>
          </p:cNvCxnSpPr>
          <p:nvPr/>
        </p:nvCxnSpPr>
        <p:spPr>
          <a:xfrm>
            <a:off x="428977" y="4730045"/>
            <a:ext cx="379306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C8C7C44-3F45-4EAC-8AD2-A0FE6562CA39}"/>
              </a:ext>
            </a:extLst>
          </p:cNvPr>
          <p:cNvCxnSpPr>
            <a:cxnSpLocks/>
          </p:cNvCxnSpPr>
          <p:nvPr/>
        </p:nvCxnSpPr>
        <p:spPr>
          <a:xfrm>
            <a:off x="428977" y="5271912"/>
            <a:ext cx="379306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7F29128-05CF-46E9-964A-33EFC0D834EB}"/>
              </a:ext>
            </a:extLst>
          </p:cNvPr>
          <p:cNvCxnSpPr>
            <a:cxnSpLocks/>
          </p:cNvCxnSpPr>
          <p:nvPr/>
        </p:nvCxnSpPr>
        <p:spPr>
          <a:xfrm>
            <a:off x="428977" y="5830712"/>
            <a:ext cx="379306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3E2C1D1-30A0-4A4D-9033-C25A27A69D9E}"/>
              </a:ext>
            </a:extLst>
          </p:cNvPr>
          <p:cNvCxnSpPr>
            <a:cxnSpLocks/>
          </p:cNvCxnSpPr>
          <p:nvPr/>
        </p:nvCxnSpPr>
        <p:spPr>
          <a:xfrm>
            <a:off x="4837288" y="5830712"/>
            <a:ext cx="379306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BB0BF35-59D0-4F99-802A-090627FBFC53}"/>
              </a:ext>
            </a:extLst>
          </p:cNvPr>
          <p:cNvCxnSpPr>
            <a:cxnSpLocks/>
          </p:cNvCxnSpPr>
          <p:nvPr/>
        </p:nvCxnSpPr>
        <p:spPr>
          <a:xfrm>
            <a:off x="4837288" y="5271912"/>
            <a:ext cx="379306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67B5499-45F7-473E-951B-B80BB5D2329D}"/>
              </a:ext>
            </a:extLst>
          </p:cNvPr>
          <p:cNvCxnSpPr>
            <a:cxnSpLocks/>
          </p:cNvCxnSpPr>
          <p:nvPr/>
        </p:nvCxnSpPr>
        <p:spPr>
          <a:xfrm>
            <a:off x="4837289" y="4724401"/>
            <a:ext cx="379306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A149A95B-7F8C-47FB-AC82-143A88E94B5F}"/>
              </a:ext>
            </a:extLst>
          </p:cNvPr>
          <p:cNvSpPr txBox="1"/>
          <p:nvPr/>
        </p:nvSpPr>
        <p:spPr>
          <a:xfrm>
            <a:off x="4837288" y="320679"/>
            <a:ext cx="11853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Scene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0F9DF0A-8EA0-4643-A42E-0638EC36CD8C}"/>
              </a:ext>
            </a:extLst>
          </p:cNvPr>
          <p:cNvSpPr txBox="1"/>
          <p:nvPr/>
        </p:nvSpPr>
        <p:spPr>
          <a:xfrm>
            <a:off x="428977" y="328557"/>
            <a:ext cx="11853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Scene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EA90256-F330-4353-B16D-EDB8F53AA1A2}"/>
              </a:ext>
            </a:extLst>
          </p:cNvPr>
          <p:cNvCxnSpPr>
            <a:cxnSpLocks/>
          </p:cNvCxnSpPr>
          <p:nvPr/>
        </p:nvCxnSpPr>
        <p:spPr>
          <a:xfrm>
            <a:off x="5802490" y="654757"/>
            <a:ext cx="13320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6B70E46-A344-40C8-9769-AB9F83F0769C}"/>
              </a:ext>
            </a:extLst>
          </p:cNvPr>
          <p:cNvCxnSpPr>
            <a:cxnSpLocks/>
          </p:cNvCxnSpPr>
          <p:nvPr/>
        </p:nvCxnSpPr>
        <p:spPr>
          <a:xfrm>
            <a:off x="1382889" y="654757"/>
            <a:ext cx="13320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9532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8A1D2A6-3053-43C9-BC29-D389D616178D}"/>
              </a:ext>
            </a:extLst>
          </p:cNvPr>
          <p:cNvSpPr/>
          <p:nvPr/>
        </p:nvSpPr>
        <p:spPr>
          <a:xfrm>
            <a:off x="428977" y="790222"/>
            <a:ext cx="3793067" cy="3296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0798145-9CB4-424A-89A0-C8DE2E623167}"/>
              </a:ext>
            </a:extLst>
          </p:cNvPr>
          <p:cNvSpPr/>
          <p:nvPr/>
        </p:nvSpPr>
        <p:spPr>
          <a:xfrm>
            <a:off x="4837289" y="790222"/>
            <a:ext cx="3793067" cy="3296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156B000-7049-4E12-ABB6-C2E932E9C0C6}"/>
              </a:ext>
            </a:extLst>
          </p:cNvPr>
          <p:cNvCxnSpPr>
            <a:cxnSpLocks/>
          </p:cNvCxnSpPr>
          <p:nvPr/>
        </p:nvCxnSpPr>
        <p:spPr>
          <a:xfrm>
            <a:off x="428977" y="4730045"/>
            <a:ext cx="379306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C8C7C44-3F45-4EAC-8AD2-A0FE6562CA39}"/>
              </a:ext>
            </a:extLst>
          </p:cNvPr>
          <p:cNvCxnSpPr>
            <a:cxnSpLocks/>
          </p:cNvCxnSpPr>
          <p:nvPr/>
        </p:nvCxnSpPr>
        <p:spPr>
          <a:xfrm>
            <a:off x="428977" y="5271912"/>
            <a:ext cx="379306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7F29128-05CF-46E9-964A-33EFC0D834EB}"/>
              </a:ext>
            </a:extLst>
          </p:cNvPr>
          <p:cNvCxnSpPr>
            <a:cxnSpLocks/>
          </p:cNvCxnSpPr>
          <p:nvPr/>
        </p:nvCxnSpPr>
        <p:spPr>
          <a:xfrm>
            <a:off x="428977" y="5830712"/>
            <a:ext cx="379306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3E2C1D1-30A0-4A4D-9033-C25A27A69D9E}"/>
              </a:ext>
            </a:extLst>
          </p:cNvPr>
          <p:cNvCxnSpPr>
            <a:cxnSpLocks/>
          </p:cNvCxnSpPr>
          <p:nvPr/>
        </p:nvCxnSpPr>
        <p:spPr>
          <a:xfrm>
            <a:off x="4837288" y="5830712"/>
            <a:ext cx="379306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BB0BF35-59D0-4F99-802A-090627FBFC53}"/>
              </a:ext>
            </a:extLst>
          </p:cNvPr>
          <p:cNvCxnSpPr>
            <a:cxnSpLocks/>
          </p:cNvCxnSpPr>
          <p:nvPr/>
        </p:nvCxnSpPr>
        <p:spPr>
          <a:xfrm>
            <a:off x="4837288" y="5271912"/>
            <a:ext cx="379306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67B5499-45F7-473E-951B-B80BB5D2329D}"/>
              </a:ext>
            </a:extLst>
          </p:cNvPr>
          <p:cNvCxnSpPr>
            <a:cxnSpLocks/>
          </p:cNvCxnSpPr>
          <p:nvPr/>
        </p:nvCxnSpPr>
        <p:spPr>
          <a:xfrm>
            <a:off x="4837289" y="4724401"/>
            <a:ext cx="379306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A149A95B-7F8C-47FB-AC82-143A88E94B5F}"/>
              </a:ext>
            </a:extLst>
          </p:cNvPr>
          <p:cNvSpPr txBox="1"/>
          <p:nvPr/>
        </p:nvSpPr>
        <p:spPr>
          <a:xfrm>
            <a:off x="4837288" y="320679"/>
            <a:ext cx="11853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Scene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0F9DF0A-8EA0-4643-A42E-0638EC36CD8C}"/>
              </a:ext>
            </a:extLst>
          </p:cNvPr>
          <p:cNvSpPr txBox="1"/>
          <p:nvPr/>
        </p:nvSpPr>
        <p:spPr>
          <a:xfrm>
            <a:off x="428977" y="328557"/>
            <a:ext cx="11853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Scene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EA90256-F330-4353-B16D-EDB8F53AA1A2}"/>
              </a:ext>
            </a:extLst>
          </p:cNvPr>
          <p:cNvCxnSpPr>
            <a:cxnSpLocks/>
          </p:cNvCxnSpPr>
          <p:nvPr/>
        </p:nvCxnSpPr>
        <p:spPr>
          <a:xfrm>
            <a:off x="5802490" y="654757"/>
            <a:ext cx="13320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6B70E46-A344-40C8-9769-AB9F83F0769C}"/>
              </a:ext>
            </a:extLst>
          </p:cNvPr>
          <p:cNvCxnSpPr>
            <a:cxnSpLocks/>
          </p:cNvCxnSpPr>
          <p:nvPr/>
        </p:nvCxnSpPr>
        <p:spPr>
          <a:xfrm>
            <a:off x="1382889" y="654757"/>
            <a:ext cx="13320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7235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8</Words>
  <Application>Microsoft Office PowerPoint</Application>
  <PresentationFormat>On-screen Show (4:3)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Susan</dc:creator>
  <cp:lastModifiedBy>Susan</cp:lastModifiedBy>
  <cp:revision>1</cp:revision>
  <dcterms:created xsi:type="dcterms:W3CDTF">2018-05-28T16:43:26Z</dcterms:created>
  <dcterms:modified xsi:type="dcterms:W3CDTF">2018-05-28T16:53:06Z</dcterms:modified>
</cp:coreProperties>
</file>