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235353C-D24B-4490-9E2F-FEEFED4D7DD8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9EF6A89-89CC-446C-9222-A744852BCC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2128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8DDD51F-9939-46BD-817C-57B1C8893C11}" type="datetimeFigureOut">
              <a:rPr lang="en-US" smtClean="0"/>
              <a:t>1/24/2011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CA71BDB-E099-4C41-A28E-331DC5EC38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171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71BDB-E099-4C41-A28E-331DC5EC380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  <a:lvl2pPr marL="742883" indent="-285725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2pPr>
            <a:lvl3pPr marL="1142898" indent="-22858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3pPr>
            <a:lvl4pPr marL="1600057" indent="-22858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4pPr>
            <a:lvl5pPr marL="2057217" indent="-228580" eaLnBrk="0" hangingPunct="0"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5pPr>
            <a:lvl6pPr marL="2514376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6pPr>
            <a:lvl7pPr marL="2971536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7pPr>
            <a:lvl8pPr marL="3428694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8pPr>
            <a:lvl9pPr marL="3885854" indent="-22858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9pPr>
          </a:lstStyle>
          <a:p>
            <a:pPr eaLnBrk="1" hangingPunct="1"/>
            <a:fld id="{80A8A73A-7FDC-4648-9CA5-4A51712E2C50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What data do the mutator methods change?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30D41-9267-4DD9-B307-7BD25CEF2B40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56624-91ED-4917-A0B2-A2FBDC867F81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510-A28C-43EE-BD97-2805BEBF42EE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CDDB4-3C3E-46E7-B819-B31082CDFC7A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A9027-7060-4372-93EA-8F7C0D959FAC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A25DC-41A4-448D-BDFD-C868960186C2}" type="datetime1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23C4-8A2A-48D7-AAE1-336D2BE21109}" type="datetime1">
              <a:rPr lang="en-US" smtClean="0"/>
              <a:t>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4322-495E-45B7-91F4-BCB76CE61D42}" type="datetime1">
              <a:rPr lang="en-US" smtClean="0"/>
              <a:t>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BC97F-A0B3-413C-B593-77E035500E4A}" type="datetime1">
              <a:rPr lang="en-US" smtClean="0"/>
              <a:t>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025B0-B3EF-4966-AEFE-20193E54A3D8}" type="datetime1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D4243-E752-4E61-B1A4-C3B9999DBE2E}" type="datetime1">
              <a:rPr lang="en-US" smtClean="0"/>
              <a:t>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3233A-ED36-479B-B453-632AA874994C}" type="datetime1">
              <a:rPr lang="en-US" smtClean="0"/>
              <a:t>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0002-FA8C-457D-97FC-6603081418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err="1" smtClean="0"/>
              <a:t>CompSci</a:t>
            </a:r>
            <a:r>
              <a:rPr lang="en-US" dirty="0" smtClean="0"/>
              <a:t> 100e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Program </a:t>
            </a:r>
            <a:r>
              <a:rPr lang="en-US" dirty="0" smtClean="0"/>
              <a:t>Design and Analysis 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48200" y="3886200"/>
            <a:ext cx="3124200" cy="17526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January 27, 2011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Prof. Rodger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743200"/>
            <a:ext cx="1714500" cy="2571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What happens here?</a:t>
            </a:r>
            <a:br>
              <a:rPr lang="en-US" dirty="0" smtClean="0"/>
            </a:br>
            <a:r>
              <a:rPr lang="en-US" dirty="0" smtClean="0"/>
              <a:t>How many Chickens are constructed?</a:t>
            </a:r>
          </a:p>
        </p:txBody>
      </p:sp>
      <p:sp>
        <p:nvSpPr>
          <p:cNvPr id="81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1534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Chicken x, 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Chicken z = new Chicken(1.0, 2.1, “baby”);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new Chicken(10.3, 8.1,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y = new Chicken(6.2, 6.3,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”);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Chicken temp = x;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x = y;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y = temp;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z = x;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8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Random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java.util.Random</a:t>
            </a:r>
            <a:r>
              <a:rPr lang="en-US" dirty="0"/>
              <a:t> class in Java </a:t>
            </a:r>
            <a:r>
              <a:rPr lang="en-US" dirty="0" smtClean="0"/>
              <a:t>library</a:t>
            </a:r>
          </a:p>
          <a:p>
            <a:pPr marL="0" indent="0">
              <a:buNone/>
            </a:pPr>
            <a:r>
              <a:rPr lang="en-US" dirty="0" smtClean="0"/>
              <a:t>              Random generator = new Random();</a:t>
            </a:r>
          </a:p>
          <a:p>
            <a:r>
              <a:rPr lang="en-US" dirty="0" smtClean="0"/>
              <a:t>Methods: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nextInt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  - returns integer from 0 up to but not including n</a:t>
            </a:r>
          </a:p>
          <a:p>
            <a:pPr lvl="1"/>
            <a:r>
              <a:rPr lang="en-US" dirty="0" smtClean="0"/>
              <a:t>double </a:t>
            </a:r>
            <a:r>
              <a:rPr lang="en-US" dirty="0" err="1" smtClean="0"/>
              <a:t>nextDouble</a:t>
            </a:r>
            <a:r>
              <a:rPr lang="en-US" dirty="0" smtClean="0"/>
              <a:t>() – returns double between 0.0 and 1.0</a:t>
            </a:r>
          </a:p>
          <a:p>
            <a:pPr marL="457200" lvl="1" indent="0">
              <a:buNone/>
            </a:pPr>
            <a:r>
              <a:rPr lang="en-US" dirty="0" smtClean="0"/>
              <a:t>            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num</a:t>
            </a:r>
            <a:r>
              <a:rPr lang="en-US" dirty="0" smtClean="0"/>
              <a:t> = </a:t>
            </a:r>
            <a:r>
              <a:rPr lang="en-US" dirty="0" err="1" smtClean="0"/>
              <a:t>generator.nextInt</a:t>
            </a:r>
            <a:r>
              <a:rPr lang="en-US" dirty="0" smtClean="0"/>
              <a:t>(10);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over Chicken.java, Farm.java</a:t>
            </a:r>
          </a:p>
          <a:p>
            <a:endParaRPr lang="en-US" dirty="0"/>
          </a:p>
          <a:p>
            <a:r>
              <a:rPr lang="en-US" dirty="0" smtClean="0"/>
              <a:t>Go over Skier.java, SkiRace.java, RunSkiRace.java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3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Apt-0127 due tonight</a:t>
            </a:r>
          </a:p>
          <a:p>
            <a:r>
              <a:rPr lang="en-US" dirty="0" smtClean="0"/>
              <a:t>Apt-0201 due Tuesday</a:t>
            </a:r>
          </a:p>
          <a:p>
            <a:r>
              <a:rPr lang="en-US" dirty="0" smtClean="0"/>
              <a:t>Lab 02 Friday and Monday</a:t>
            </a:r>
          </a:p>
          <a:p>
            <a:pPr lvl="1"/>
            <a:r>
              <a:rPr lang="en-US" dirty="0" smtClean="0"/>
              <a:t>Thesaurus APT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Object, Classes, Methods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Classes define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the state (data), usually private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behavior (methods) for an object, usually public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There can be many objects created based on a class.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Method – sequence of instructions that access the data of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Accessor – access, don’t change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smtClean="0"/>
              <a:t>Mutator – changes the data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858000" cy="1143000"/>
          </a:xfrm>
        </p:spPr>
        <p:txBody>
          <a:bodyPr/>
          <a:lstStyle/>
          <a:p>
            <a:pPr eaLnBrk="1" hangingPunct="1"/>
            <a:r>
              <a:rPr lang="en-US" smtClean="0"/>
              <a:t>Example - class Chicken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State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weight, height, name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Behavior (methods)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Accessor</a:t>
            </a:r>
            <a:r>
              <a:rPr lang="en-US" dirty="0" smtClean="0"/>
              <a:t> methods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getWeight</a:t>
            </a:r>
            <a:r>
              <a:rPr lang="en-US" dirty="0" smtClean="0"/>
              <a:t>, </a:t>
            </a:r>
            <a:r>
              <a:rPr lang="en-US" dirty="0" err="1" smtClean="0"/>
              <a:t>getHeight</a:t>
            </a:r>
            <a:r>
              <a:rPr lang="en-US" dirty="0" smtClean="0"/>
              <a:t>, </a:t>
            </a:r>
            <a:r>
              <a:rPr lang="en-US" dirty="0" err="1" smtClean="0"/>
              <a:t>getName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Mutator</a:t>
            </a:r>
            <a:r>
              <a:rPr lang="en-US" dirty="0" smtClean="0"/>
              <a:t> methods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eat – adds weight, adds some height if under 12.0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sick – lose weight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changeName</a:t>
            </a:r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685800"/>
            <a:ext cx="1714500" cy="257175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571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57912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Constructing Objects - new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77724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Create three chickens</a:t>
            </a:r>
          </a:p>
          <a:p>
            <a:pPr lvl="1" eaLnBrk="1" hangingPunct="1"/>
            <a:r>
              <a:rPr lang="en-US" sz="2400" smtClean="0"/>
              <a:t>“Fred”, weight 2.0, height 3.8</a:t>
            </a:r>
          </a:p>
          <a:p>
            <a:pPr lvl="1" eaLnBrk="1" hangingPunct="1"/>
            <a:r>
              <a:rPr lang="en-US" sz="2400" smtClean="0"/>
              <a:t>“Sallie Mae”, weight 3.0, height 4.5</a:t>
            </a:r>
          </a:p>
          <a:p>
            <a:pPr lvl="1" eaLnBrk="1" hangingPunct="1"/>
            <a:r>
              <a:rPr lang="en-US" sz="2400" smtClean="0"/>
              <a:t>“Momma”, weight 6.0, height 8.3</a:t>
            </a:r>
          </a:p>
          <a:p>
            <a:pPr eaLnBrk="1" hangingPunct="1"/>
            <a:r>
              <a:rPr lang="en-US" sz="2800" smtClean="0"/>
              <a:t>Use Chicken constructor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Chicken one = new Chicken(2.0, 3.8, "Fred");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Chicken two = new Chicken(3.0, 4.5, "Sallie Mae");</a:t>
            </a:r>
          </a:p>
          <a:p>
            <a:pPr lvl="1" eaLnBrk="1" hangingPunct="1">
              <a:buFontTx/>
              <a:buNone/>
            </a:pPr>
            <a:r>
              <a:rPr lang="en-US" sz="2400" smtClean="0"/>
              <a:t>Chicken three = new Chicken(6.0, 8.3, "Momma");</a:t>
            </a:r>
          </a:p>
          <a:p>
            <a:pPr lvl="1" eaLnBrk="1" hangingPunct="1"/>
            <a:endParaRPr lang="en-US" sz="2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179361"/>
            <a:ext cx="1155700" cy="17335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3450" y="3811855"/>
            <a:ext cx="1524000" cy="146410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133600"/>
            <a:ext cx="1760372" cy="14097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Object References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Variable of type object – value is memory location</a:t>
            </a:r>
          </a:p>
        </p:txBody>
      </p:sp>
      <p:pic>
        <p:nvPicPr>
          <p:cNvPr id="7172" name="Picture 4" descr="D:\cps6\lects-spring06\objre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7040563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7275" y="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one = two;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>Now they reference the same object</a:t>
            </a:r>
          </a:p>
        </p:txBody>
      </p:sp>
      <p:pic>
        <p:nvPicPr>
          <p:cNvPr id="8196" name="Picture 4" descr="D:\cps6\lects-spring06\objref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21575"/>
            <a:ext cx="4724400" cy="329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3400" y="4419600"/>
            <a:ext cx="82296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en-US" smtClean="0"/>
              <a:t>System.out.println(one.getName() + “ has “ + one.getName().length() + “ letters.”); </a:t>
            </a:r>
          </a:p>
          <a:p>
            <a:pPr>
              <a:buFont typeface="Arial" pitchFamily="34" charset="0"/>
              <a:buNone/>
            </a:pPr>
            <a:r>
              <a:rPr lang="en-US" smtClean="0"/>
              <a:t>System.out.println(two.getName() + “ has “ + two.getName().length() + “ letters.”);</a:t>
            </a:r>
          </a:p>
          <a:p>
            <a:pPr>
              <a:buFontTx/>
              <a:buNone/>
            </a:pPr>
            <a:endParaRPr lang="en-US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53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Parts of a Class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State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Constructors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Initialize state when object is created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Accessor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Accessing data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Mutator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Modify data – change the state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8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Chicken class –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Chicken.java</a:t>
            </a:r>
          </a:p>
          <a:p>
            <a:pPr lvl="1" eaLnBrk="1" hangingPunct="1"/>
            <a:r>
              <a:rPr lang="en-US" dirty="0" smtClean="0"/>
              <a:t>Defines state and behavior of Chicken</a:t>
            </a:r>
          </a:p>
          <a:p>
            <a:pPr eaLnBrk="1" hangingPunct="1"/>
            <a:r>
              <a:rPr lang="en-US" dirty="0" smtClean="0"/>
              <a:t>Farm class –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Farm.java</a:t>
            </a:r>
          </a:p>
          <a:p>
            <a:pPr lvl="1" eaLnBrk="1" hangingPunct="1"/>
            <a:r>
              <a:rPr lang="en-US" dirty="0" smtClean="0"/>
              <a:t>Creates Chickens with “new” </a:t>
            </a:r>
          </a:p>
          <a:p>
            <a:pPr lvl="1" eaLnBrk="1" hangingPunct="1"/>
            <a:r>
              <a:rPr lang="en-US" dirty="0" smtClean="0"/>
              <a:t>Invokes the Chicken constructor</a:t>
            </a:r>
          </a:p>
          <a:p>
            <a:pPr lvl="1" eaLnBrk="1" hangingPunct="1"/>
            <a:r>
              <a:rPr lang="en-US" dirty="0" smtClean="0"/>
              <a:t>Calls chicken methods on Chickens to access or change state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CompSci 100e, Spring2011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0002-FA8C-457D-97FC-6603081418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7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490</Words>
  <Application>Microsoft Office PowerPoint</Application>
  <PresentationFormat>On-screen Show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CompSci 100e Program Design and Analysis II</vt:lpstr>
      <vt:lpstr>Announcements</vt:lpstr>
      <vt:lpstr>Object, Classes, Methods</vt:lpstr>
      <vt:lpstr>Example - class Chicken</vt:lpstr>
      <vt:lpstr>Constructing Objects - new</vt:lpstr>
      <vt:lpstr>Object References</vt:lpstr>
      <vt:lpstr>one = two;</vt:lpstr>
      <vt:lpstr>Parts of a Class</vt:lpstr>
      <vt:lpstr>Class Example</vt:lpstr>
      <vt:lpstr>What happens here? How many Chickens are constructed?</vt:lpstr>
      <vt:lpstr>Generating Random Numbers</vt:lpstr>
      <vt:lpstr>Examples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100 Prog Design and Analysis II</dc:title>
  <dc:creator> </dc:creator>
  <cp:lastModifiedBy>rodger</cp:lastModifiedBy>
  <cp:revision>13</cp:revision>
  <cp:lastPrinted>2011-01-25T03:24:19Z</cp:lastPrinted>
  <dcterms:created xsi:type="dcterms:W3CDTF">2010-08-29T23:42:54Z</dcterms:created>
  <dcterms:modified xsi:type="dcterms:W3CDTF">2011-01-25T03:24:29Z</dcterms:modified>
</cp:coreProperties>
</file>