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35353C-D24B-4490-9E2F-FEEFED4D7DD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DDD51F-9939-46BD-817C-57B1C8893C11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February 1,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4" descr="D:\cps6\lects-spring06\icecreamFlav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24380"/>
            <a:ext cx="3754438" cy="336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0201 due today</a:t>
            </a:r>
            <a:r>
              <a:rPr lang="en-US" dirty="0" smtClean="0"/>
              <a:t>!</a:t>
            </a:r>
          </a:p>
          <a:p>
            <a:r>
              <a:rPr lang="en-US" dirty="0" smtClean="0"/>
              <a:t>Assignment Prestidigitation due 2/3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 are another way of organizing data</a:t>
            </a:r>
          </a:p>
          <a:p>
            <a:pPr eaLnBrk="1" hangingPunct="1"/>
            <a:r>
              <a:rPr lang="en-US" smtClean="0"/>
              <a:t>Keys and Values</a:t>
            </a:r>
          </a:p>
          <a:p>
            <a:pPr lvl="1" eaLnBrk="1" hangingPunct="1"/>
            <a:r>
              <a:rPr lang="en-US" smtClean="0"/>
              <a:t>Each key maps to a value</a:t>
            </a:r>
          </a:p>
          <a:p>
            <a:pPr lvl="1" eaLnBrk="1" hangingPunct="1"/>
            <a:r>
              <a:rPr lang="en-US" smtClean="0"/>
              <a:t>Some keys can map to the same value</a:t>
            </a:r>
          </a:p>
          <a:p>
            <a:pPr lvl="1" eaLnBrk="1" hangingPunct="1"/>
            <a:r>
              <a:rPr lang="en-US" smtClean="0"/>
              <a:t>Can change the value a key maps to</a:t>
            </a:r>
          </a:p>
        </p:txBody>
      </p:sp>
    </p:spTree>
    <p:extLst>
      <p:ext uri="{BB962C8B-B14F-4D97-AF65-F5344CB8AC3E}">
        <p14:creationId xmlns:p14="http://schemas.microsoft.com/office/powerpoint/2010/main" val="5110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Each student could be mapped to their favorite ice cream flavor</a:t>
            </a:r>
          </a:p>
        </p:txBody>
      </p:sp>
      <p:pic>
        <p:nvPicPr>
          <p:cNvPr id="6148" name="Picture 4" descr="D:\cps6\lects-spring06\icecreamFlav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30450"/>
            <a:ext cx="5049838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7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a Map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We will use </a:t>
            </a:r>
            <a:r>
              <a:rPr lang="en-US" dirty="0" err="1" smtClean="0"/>
              <a:t>TreeMap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Will also use </a:t>
            </a:r>
            <a:r>
              <a:rPr lang="en-US" dirty="0" err="1" smtClean="0"/>
              <a:t>HashMap</a:t>
            </a:r>
            <a:r>
              <a:rPr lang="en-US" dirty="0" smtClean="0"/>
              <a:t>, another implementation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 smtClean="0">
                <a:latin typeface="Courier" pitchFamily="49" charset="0"/>
              </a:rPr>
              <a:t>&lt;String, String&gt; </a:t>
            </a:r>
            <a:r>
              <a:rPr lang="en-US" dirty="0" err="1" smtClean="0">
                <a:latin typeface="Courier" pitchFamily="49" charset="0"/>
              </a:rPr>
              <a:t>fav</a:t>
            </a:r>
            <a:r>
              <a:rPr lang="en-US" dirty="0" smtClean="0">
                <a:latin typeface="Courier" pitchFamily="49" charset="0"/>
              </a:rPr>
              <a:t> = new </a:t>
            </a:r>
            <a:r>
              <a:rPr lang="en-US" dirty="0" err="1" smtClean="0">
                <a:latin typeface="Courier" pitchFamily="49" charset="0"/>
              </a:rPr>
              <a:t>TreeMap</a:t>
            </a: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String,String</a:t>
            </a:r>
            <a:r>
              <a:rPr lang="en-US" dirty="0" smtClean="0">
                <a:latin typeface="Courier" pitchFamily="49" charset="0"/>
              </a:rPr>
              <a:t>&gt;();</a:t>
            </a:r>
          </a:p>
          <a:p>
            <a:pPr eaLnBrk="1" hangingPunct="1"/>
            <a:r>
              <a:rPr lang="en-US" dirty="0" smtClean="0"/>
              <a:t>Keys map to values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4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 use a Map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Put in a key and its value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fav.put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Forbes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, 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Strawberry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eaLnBrk="1" hangingPunct="1"/>
            <a:r>
              <a:rPr lang="en-US" dirty="0" smtClean="0"/>
              <a:t>Get a value for a key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val</a:t>
            </a:r>
            <a:r>
              <a:rPr lang="en-US" dirty="0" smtClean="0">
                <a:latin typeface="Courier" pitchFamily="49" charset="0"/>
              </a:rPr>
              <a:t> = </a:t>
            </a:r>
            <a:r>
              <a:rPr lang="en-US" dirty="0" err="1" smtClean="0">
                <a:latin typeface="Courier" pitchFamily="49" charset="0"/>
              </a:rPr>
              <a:t>fav.get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Forbes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eaLnBrk="1" hangingPunct="1"/>
            <a:r>
              <a:rPr lang="en-US" dirty="0" smtClean="0"/>
              <a:t>Change value for key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latin typeface="Courier" pitchFamily="49" charset="0"/>
              </a:rPr>
              <a:t>fav.put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smtClean="0"/>
              <a:t>“</a:t>
            </a:r>
            <a:r>
              <a:rPr lang="en-US" dirty="0" err="1" smtClean="0">
                <a:latin typeface="Courier" pitchFamily="49" charset="0"/>
              </a:rPr>
              <a:t>Astrachan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, </a:t>
            </a:r>
            <a:r>
              <a:rPr lang="en-US" dirty="0" smtClean="0"/>
              <a:t>“</a:t>
            </a:r>
            <a:r>
              <a:rPr lang="en-US" dirty="0" smtClean="0">
                <a:latin typeface="Courier" pitchFamily="49" charset="0"/>
              </a:rPr>
              <a:t>Coffee Mocha</a:t>
            </a:r>
            <a:r>
              <a:rPr lang="en-US" dirty="0" smtClean="0"/>
              <a:t>”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Get all the keys as a </a:t>
            </a:r>
            <a:r>
              <a:rPr lang="en-US" dirty="0" smtClean="0">
                <a:solidFill>
                  <a:prstClr val="black"/>
                </a:solidFill>
              </a:rPr>
              <a:t>set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Courier" pitchFamily="49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Treeset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&lt;String&gt;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ky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urier" pitchFamily="49" charset="0"/>
              </a:rPr>
              <a:t>fav.keyset</a:t>
            </a:r>
            <a:r>
              <a:rPr lang="en-US" dirty="0" smtClean="0">
                <a:solidFill>
                  <a:prstClr val="black"/>
                </a:solidFill>
                <a:latin typeface="Courier" pitchFamily="49" charset="0"/>
              </a:rPr>
              <a:t>();</a:t>
            </a:r>
            <a:endParaRPr lang="en-US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Change Astrachan’s value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D:\cps6\lects-spring06\icecreamflavo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447800"/>
            <a:ext cx="5735637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Value could be a 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D:\cps6\lects-spring06\icecreamflavor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81138"/>
            <a:ext cx="566420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1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back to </a:t>
            </a:r>
            <a:r>
              <a:rPr lang="en-US" dirty="0" err="1" smtClean="0"/>
              <a:t>ClassScores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the modes in an array of </a:t>
            </a:r>
            <a:r>
              <a:rPr lang="en-US" dirty="0" err="1" smtClean="0"/>
              <a:t>ints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his time solve it using a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197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CompSci 100e Program Design and Analysis II</vt:lpstr>
      <vt:lpstr>Announcements</vt:lpstr>
      <vt:lpstr>Maps</vt:lpstr>
      <vt:lpstr>Example</vt:lpstr>
      <vt:lpstr>Implementing a Map</vt:lpstr>
      <vt:lpstr>To use a Map</vt:lpstr>
      <vt:lpstr>Change Astrachan’s value</vt:lpstr>
      <vt:lpstr>Value could be a set</vt:lpstr>
      <vt:lpstr>Let’s go back to ClassScores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10</cp:revision>
  <cp:lastPrinted>2011-02-01T13:35:55Z</cp:lastPrinted>
  <dcterms:created xsi:type="dcterms:W3CDTF">2010-08-29T23:42:54Z</dcterms:created>
  <dcterms:modified xsi:type="dcterms:W3CDTF">2011-02-01T13:36:06Z</dcterms:modified>
</cp:coreProperties>
</file>