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257" r:id="rId3"/>
    <p:sldId id="259" r:id="rId4"/>
    <p:sldId id="258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38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35353C-D24B-4490-9E2F-FEEFED4D7DD8}" type="datetimeFigureOut">
              <a:rPr lang="en-US" smtClean="0"/>
              <a:t>3/17/2011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EF6A89-89CC-446C-9222-A744852BCC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4721284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DDD51F-9939-46BD-817C-57B1C8893C11}" type="datetimeFigureOut">
              <a:rPr lang="en-US" smtClean="0"/>
              <a:t>3/17/2011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A71BDB-E099-4C41-A28E-331DC5EC38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0117142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A71BDB-E099-4C41-A28E-331DC5EC3804}" type="slidenum">
              <a:rPr lang="en-US" smtClean="0"/>
              <a:t>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3171C-9B50-470C-BFD2-03060F3E88A1}" type="datetime1">
              <a:rPr lang="en-US" smtClean="0"/>
              <a:t>3/17/2011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CompSci 100e, Spring2011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D0002-FA8C-457D-97FC-66030814184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BFB0C-CA14-425D-BE60-77E07BD2AB6B}" type="datetime1">
              <a:rPr lang="en-US" smtClean="0"/>
              <a:t>3/17/2011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CompSci 100e, Spring2011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D0002-FA8C-457D-97FC-66030814184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E2AA5-3EDC-456E-AE42-9E82560EFC2F}" type="datetime1">
              <a:rPr lang="en-US" smtClean="0"/>
              <a:t>3/17/2011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CompSci 100e, Spring2011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D0002-FA8C-457D-97FC-66030814184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90938-8BB8-4B5E-9626-42110535D246}" type="datetime1">
              <a:rPr lang="en-US" smtClean="0"/>
              <a:t>3/17/2011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CompSci 100e, Spring2011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D0002-FA8C-457D-97FC-66030814184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D8B76-6300-44D8-91F1-E0750C702BA3}" type="datetime1">
              <a:rPr lang="en-US" smtClean="0"/>
              <a:t>3/17/2011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CompSci 100e, Spring2011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D0002-FA8C-457D-97FC-66030814184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68717-6F4D-498F-ADFB-1D60B74A94F6}" type="datetime1">
              <a:rPr lang="en-US" smtClean="0"/>
              <a:t>3/17/2011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CompSci 100e, Spring2011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D0002-FA8C-457D-97FC-66030814184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52D7C-9B4F-47D7-ACAA-CD319E2DC1C1}" type="datetime1">
              <a:rPr lang="en-US" smtClean="0"/>
              <a:t>3/17/2011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CompSci 100e, Spring2011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D0002-FA8C-457D-97FC-66030814184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E2FAE8-6C34-423A-9191-8CF7EE3CC6A1}" type="datetime1">
              <a:rPr lang="en-US" smtClean="0"/>
              <a:t>3/17/2011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CompSci 100e, Spring2011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D0002-FA8C-457D-97FC-66030814184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B9AB7-90D4-4311-883B-56B275D1AA31}" type="datetime1">
              <a:rPr lang="en-US" smtClean="0"/>
              <a:t>3/17/2011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CompSci 100e, Spring2011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D0002-FA8C-457D-97FC-66030814184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DB0DB-5C51-4919-854C-5445588AD246}" type="datetime1">
              <a:rPr lang="en-US" smtClean="0"/>
              <a:t>3/17/2011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CompSci 100e, Spring2011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D0002-FA8C-457D-97FC-66030814184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F280A-FD67-4E44-8325-160C8058F3FD}" type="datetime1">
              <a:rPr lang="en-US" smtClean="0"/>
              <a:t>3/17/2011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CompSci 100e, Spring2011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D0002-FA8C-457D-97FC-66030814184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EE61DC-F17E-4C8A-AA1E-DD13E55738B2}" type="datetime1">
              <a:rPr lang="en-US" smtClean="0"/>
              <a:t>3/17/2011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CompSci 100e, Spring2011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D0002-FA8C-457D-97FC-66030814184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533400"/>
            <a:ext cx="7772400" cy="1470025"/>
          </a:xfrm>
        </p:spPr>
        <p:txBody>
          <a:bodyPr/>
          <a:lstStyle/>
          <a:p>
            <a:r>
              <a:rPr lang="en-US" dirty="0" err="1" smtClean="0"/>
              <a:t>CompSci</a:t>
            </a:r>
            <a:r>
              <a:rPr lang="en-US" dirty="0" smtClean="0"/>
              <a:t> 100e</a:t>
            </a:r>
            <a:r>
              <a:rPr lang="en-US" smtClean="0"/>
              <a:t/>
            </a:r>
            <a:br>
              <a:rPr lang="en-US" smtClean="0"/>
            </a:br>
            <a:r>
              <a:rPr lang="en-US" smtClean="0"/>
              <a:t>Program </a:t>
            </a:r>
            <a:r>
              <a:rPr lang="en-US" dirty="0" smtClean="0"/>
              <a:t>Design and Analysis II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48200" y="3886200"/>
            <a:ext cx="3124200" cy="1752600"/>
          </a:xfrm>
          <a:ln>
            <a:solidFill>
              <a:schemeClr val="tx1"/>
            </a:solidFill>
          </a:ln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March 17, </a:t>
            </a:r>
            <a:r>
              <a:rPr lang="en-US" dirty="0" smtClean="0">
                <a:solidFill>
                  <a:schemeClr val="tx1"/>
                </a:solidFill>
              </a:rPr>
              <a:t>2011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Prof. Rodger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CompSci 100e, Spring2011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D0002-FA8C-457D-97FC-660308141844}" type="slidenum">
              <a:rPr lang="en-US" smtClean="0"/>
              <a:t>1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3048000"/>
            <a:ext cx="2514600" cy="2514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Announcements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Apts</a:t>
            </a:r>
            <a:r>
              <a:rPr lang="en-US" dirty="0" smtClean="0"/>
              <a:t> due Tuesday March 22 – more recursion</a:t>
            </a:r>
          </a:p>
          <a:p>
            <a:r>
              <a:rPr lang="en-US" dirty="0" smtClean="0"/>
              <a:t>Assignment Percolation due March 24</a:t>
            </a:r>
          </a:p>
          <a:p>
            <a:pPr lvl="1"/>
            <a:r>
              <a:rPr lang="en-US" dirty="0" smtClean="0"/>
              <a:t>Talk about today and also in lab Friday-Monday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CompSci 100e, Spring2011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D0002-FA8C-457D-97FC-660308141844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2752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APT set Due Today </a:t>
            </a:r>
          </a:p>
          <a:p>
            <a:pPr lvl="1"/>
            <a:r>
              <a:rPr lang="en-US" dirty="0" smtClean="0"/>
              <a:t>Talk about setting up Flood Relief</a:t>
            </a:r>
          </a:p>
          <a:p>
            <a:r>
              <a:rPr lang="en-US" dirty="0" smtClean="0"/>
              <a:t>APT set due Tuesday March 22</a:t>
            </a:r>
          </a:p>
          <a:p>
            <a:pPr lvl="1"/>
            <a:r>
              <a:rPr lang="en-US" dirty="0" smtClean="0"/>
              <a:t>Talk about </a:t>
            </a:r>
            <a:r>
              <a:rPr lang="en-US" dirty="0" err="1" smtClean="0"/>
              <a:t>GridGame</a:t>
            </a:r>
            <a:r>
              <a:rPr lang="en-US" dirty="0" smtClean="0"/>
              <a:t> – backtracking</a:t>
            </a:r>
          </a:p>
          <a:p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CompSci 100e, Spring2011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D0002-FA8C-457D-97FC-660308141844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5936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Percolation Assignment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Read Chapter 2.4 – talks about setup</a:t>
            </a:r>
          </a:p>
          <a:p>
            <a:pPr lvl="1"/>
            <a:r>
              <a:rPr lang="en-US" smtClean="0"/>
              <a:t>Implement DFS </a:t>
            </a:r>
            <a:endParaRPr lang="en-US" dirty="0" smtClean="0"/>
          </a:p>
          <a:p>
            <a:r>
              <a:rPr lang="en-US" dirty="0" smtClean="0"/>
              <a:t>Read about Union-Find - described on other documents – compare different ones</a:t>
            </a:r>
          </a:p>
          <a:p>
            <a:r>
              <a:rPr lang="en-US" dirty="0" smtClean="0"/>
              <a:t>Visualizer – Look at API for </a:t>
            </a:r>
            <a:r>
              <a:rPr lang="en-US" dirty="0" err="1" smtClean="0"/>
              <a:t>princeton.StdDraw</a:t>
            </a:r>
            <a:endParaRPr lang="en-US" dirty="0" smtClean="0"/>
          </a:p>
          <a:p>
            <a:r>
              <a:rPr lang="en-US" dirty="0" smtClean="0"/>
              <a:t>See Wayne-</a:t>
            </a:r>
            <a:r>
              <a:rPr lang="en-US" dirty="0" err="1" smtClean="0"/>
              <a:t>Sedgewick</a:t>
            </a:r>
            <a:r>
              <a:rPr lang="en-US" dirty="0" smtClean="0"/>
              <a:t> notes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CompSci 100e, Spring2011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D0002-FA8C-457D-97FC-660308141844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377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58</TotalTime>
  <Words>107</Words>
  <Application>Microsoft Office PowerPoint</Application>
  <PresentationFormat>On-screen Show (4:3)</PresentationFormat>
  <Paragraphs>28</Paragraphs>
  <Slides>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CompSci 100e Program Design and Analysis II</vt:lpstr>
      <vt:lpstr>Announcements</vt:lpstr>
      <vt:lpstr>APTs</vt:lpstr>
      <vt:lpstr>Percolation Assignment</vt:lpstr>
    </vt:vector>
  </TitlesOfParts>
  <Company> 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CompSci 100 Prog Design and Analysis II</dc:title>
  <dc:creator> </dc:creator>
  <cp:lastModifiedBy>rodger</cp:lastModifiedBy>
  <cp:revision>9</cp:revision>
  <dcterms:created xsi:type="dcterms:W3CDTF">2010-08-29T23:42:54Z</dcterms:created>
  <dcterms:modified xsi:type="dcterms:W3CDTF">2011-03-17T13:18:44Z</dcterms:modified>
</cp:coreProperties>
</file>