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4/2/2011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4/2/2011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171C-9B50-470C-BFD2-03060F3E88A1}" type="datetime1">
              <a:rPr lang="en-US" smtClean="0"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B0C-CA14-425D-BE60-77E07BD2AB6B}" type="datetime1">
              <a:rPr lang="en-US" smtClean="0"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2AA5-3EDC-456E-AE42-9E82560EFC2F}" type="datetime1">
              <a:rPr lang="en-US" smtClean="0"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0938-8BB8-4B5E-9626-42110535D246}" type="datetime1">
              <a:rPr lang="en-US" smtClean="0"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B76-6300-44D8-91F1-E0750C702BA3}" type="datetime1">
              <a:rPr lang="en-US" smtClean="0"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8717-6F4D-498F-ADFB-1D60B74A94F6}" type="datetime1">
              <a:rPr lang="en-US" smtClean="0"/>
              <a:t>4/2/2011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D7C-9B4F-47D7-ACAA-CD319E2DC1C1}" type="datetime1">
              <a:rPr lang="en-US" smtClean="0"/>
              <a:t>4/2/2011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FAE8-6C34-423A-9191-8CF7EE3CC6A1}" type="datetime1">
              <a:rPr lang="en-US" smtClean="0"/>
              <a:t>4/2/2011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B9AB7-90D4-4311-883B-56B275D1AA31}" type="datetime1">
              <a:rPr lang="en-US" smtClean="0"/>
              <a:t>4/2/2011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B0DB-5C51-4919-854C-5445588AD246}" type="datetime1">
              <a:rPr lang="en-US" smtClean="0"/>
              <a:t>4/2/2011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280A-FD67-4E44-8325-160C8058F3FD}" type="datetime1">
              <a:rPr lang="en-US" smtClean="0"/>
              <a:t>4/2/2011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61DC-F17E-4C8A-AA1E-DD13E55738B2}" type="datetime1">
              <a:rPr lang="en-US" smtClean="0"/>
              <a:t>4/2/2011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April 5, </a:t>
            </a:r>
            <a:r>
              <a:rPr lang="en-US" dirty="0" smtClean="0">
                <a:solidFill>
                  <a:schemeClr val="tx1"/>
                </a:solidFill>
              </a:rPr>
              <a:t>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3505200"/>
            <a:ext cx="182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3600" dirty="0"/>
              <a:t>6 7 2 * +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 due today – </a:t>
            </a:r>
            <a:r>
              <a:rPr lang="en-US" dirty="0" err="1" smtClean="0"/>
              <a:t>BSTCount</a:t>
            </a:r>
            <a:endParaRPr lang="en-US" dirty="0" smtClean="0"/>
          </a:p>
          <a:p>
            <a:r>
              <a:rPr lang="en-US" dirty="0" smtClean="0"/>
              <a:t>Boggle due Thursday</a:t>
            </a:r>
          </a:p>
          <a:p>
            <a:r>
              <a:rPr lang="en-US" dirty="0" smtClean="0"/>
              <a:t>One APT due April 12 – (will do in class next time)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7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Stacks….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Snarf</a:t>
            </a:r>
            <a:r>
              <a:rPr lang="en-US" dirty="0" smtClean="0"/>
              <a:t> Clwk14Postfix </a:t>
            </a:r>
          </a:p>
          <a:p>
            <a:pPr lvl="1"/>
            <a:r>
              <a:rPr lang="en-US" dirty="0" smtClean="0"/>
              <a:t>Example of using a stack to compute postfix expressions</a:t>
            </a:r>
          </a:p>
          <a:p>
            <a:pPr lvl="1"/>
            <a:r>
              <a:rPr lang="en-US" dirty="0" smtClean="0"/>
              <a:t>Postfix:   </a:t>
            </a:r>
          </a:p>
          <a:p>
            <a:pPr marL="457200" lvl="1" indent="0">
              <a:buNone/>
            </a:pPr>
            <a:r>
              <a:rPr lang="en-US" dirty="0" smtClean="0"/>
              <a:t>             6 7 2 * +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over heaps from 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notes from last time.</a:t>
            </a:r>
          </a:p>
          <a:p>
            <a:r>
              <a:rPr lang="en-US" smtClean="0"/>
              <a:t>heap </a:t>
            </a:r>
            <a:r>
              <a:rPr lang="en-US" dirty="0" smtClean="0"/>
              <a:t>animation from last 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99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CompSci 100e Program Design and Analysis II</vt:lpstr>
      <vt:lpstr>Announcements</vt:lpstr>
      <vt:lpstr>Back to Stacks….</vt:lpstr>
      <vt:lpstr>Go over heaps from last time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7</cp:revision>
  <dcterms:created xsi:type="dcterms:W3CDTF">2010-08-29T23:42:54Z</dcterms:created>
  <dcterms:modified xsi:type="dcterms:W3CDTF">2011-04-02T21:28:50Z</dcterms:modified>
</cp:coreProperties>
</file>