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265" r:id="rId30"/>
    <p:sldId id="266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267" r:id="rId53"/>
    <p:sldId id="268" r:id="rId54"/>
    <p:sldId id="269" r:id="rId55"/>
    <p:sldId id="270" r:id="rId56"/>
    <p:sldId id="304" r:id="rId57"/>
    <p:sldId id="273" r:id="rId58"/>
    <p:sldId id="274" r:id="rId59"/>
    <p:sldId id="275" r:id="rId60"/>
    <p:sldId id="276" r:id="rId61"/>
    <p:sldId id="277" r:id="rId62"/>
    <p:sldId id="278" r:id="rId63"/>
    <p:sldId id="279" r:id="rId64"/>
    <p:sldId id="280" r:id="rId65"/>
    <p:sldId id="281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4B4-3396-41A8-AF32-767F1594A398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A523-5FA4-4600-B328-DAF109A6667E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6769-9E0E-4E16-AC45-DED90B75B56C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565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1ED-2324-4DF5-898F-80B087DC5107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6B1-F346-420C-9EE8-DFA286D5EB37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5AD9-08E9-4CBF-B47E-B9D6126E3C6A}" type="datetime1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F5-2358-46C8-8CEA-5EED0CA7A741}" type="datetime1">
              <a:rPr lang="en-US" smtClean="0"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B630-11D9-4A16-A694-237E614B77BB}" type="datetime1">
              <a:rPr lang="en-US" smtClean="0"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7D79-5D2C-4088-805D-C51618A73301}" type="datetime1">
              <a:rPr lang="en-US" smtClean="0"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980-4891-4444-A668-FED0C99348BC}" type="datetime1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885D-1085-442A-8623-19F61897486D}" type="datetime1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F05C-A61B-45EF-81F3-C0CB2421CCDA}" type="datetime1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Morse_code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913852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7,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1905000" y="3505200"/>
            <a:ext cx="2859088" cy="1809750"/>
            <a:chOff x="3620" y="1360"/>
            <a:chExt cx="1801" cy="1140"/>
          </a:xfrm>
        </p:grpSpPr>
        <p:sp>
          <p:nvSpPr>
            <p:cNvPr id="7" name="Rectangle 83"/>
            <p:cNvSpPr>
              <a:spLocks noChangeArrowheads="1"/>
            </p:cNvSpPr>
            <p:nvPr/>
          </p:nvSpPr>
          <p:spPr bwMode="auto">
            <a:xfrm>
              <a:off x="3865" y="1561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3</a:t>
              </a:r>
            </a:p>
          </p:txBody>
        </p:sp>
        <p:grpSp>
          <p:nvGrpSpPr>
            <p:cNvPr id="8" name="Group 84"/>
            <p:cNvGrpSpPr>
              <a:grpSpLocks/>
            </p:cNvGrpSpPr>
            <p:nvPr/>
          </p:nvGrpSpPr>
          <p:grpSpPr bwMode="auto">
            <a:xfrm>
              <a:off x="3620" y="1360"/>
              <a:ext cx="1801" cy="1140"/>
              <a:chOff x="3620" y="1360"/>
              <a:chExt cx="1801" cy="1140"/>
            </a:xfrm>
          </p:grpSpPr>
          <p:grpSp>
            <p:nvGrpSpPr>
              <p:cNvPr id="9" name="Group 85"/>
              <p:cNvGrpSpPr>
                <a:grpSpLocks/>
              </p:cNvGrpSpPr>
              <p:nvPr/>
            </p:nvGrpSpPr>
            <p:grpSpPr bwMode="auto">
              <a:xfrm>
                <a:off x="4131" y="1528"/>
                <a:ext cx="1290" cy="972"/>
                <a:chOff x="3003" y="2736"/>
                <a:chExt cx="1290" cy="972"/>
              </a:xfrm>
            </p:grpSpPr>
            <p:grpSp>
              <p:nvGrpSpPr>
                <p:cNvPr id="33" name="Group 86"/>
                <p:cNvGrpSpPr>
                  <a:grpSpLocks/>
                </p:cNvGrpSpPr>
                <p:nvPr/>
              </p:nvGrpSpPr>
              <p:grpSpPr bwMode="auto">
                <a:xfrm>
                  <a:off x="3003" y="2954"/>
                  <a:ext cx="626" cy="751"/>
                  <a:chOff x="3003" y="2954"/>
                  <a:chExt cx="626" cy="751"/>
                </a:xfrm>
              </p:grpSpPr>
              <p:grpSp>
                <p:nvGrpSpPr>
                  <p:cNvPr id="57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196" y="2954"/>
                    <a:ext cx="192" cy="212"/>
                    <a:chOff x="3196" y="2954"/>
                    <a:chExt cx="192" cy="212"/>
                  </a:xfrm>
                </p:grpSpPr>
                <p:sp>
                  <p:nvSpPr>
                    <p:cNvPr id="71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00" y="2964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6" y="2954"/>
                      <a:ext cx="192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207" y="2976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sp>
                <p:nvSpPr>
                  <p:cNvPr id="59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8" y="3130"/>
                    <a:ext cx="141" cy="20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0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3003" y="3317"/>
                    <a:ext cx="215" cy="381"/>
                    <a:chOff x="3003" y="3317"/>
                    <a:chExt cx="215" cy="381"/>
                  </a:xfrm>
                </p:grpSpPr>
                <p:grpSp>
                  <p:nvGrpSpPr>
                    <p:cNvPr id="67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03" y="3317"/>
                      <a:ext cx="190" cy="210"/>
                      <a:chOff x="3003" y="3317"/>
                      <a:chExt cx="190" cy="210"/>
                    </a:xfrm>
                  </p:grpSpPr>
                  <p:sp>
                    <p:nvSpPr>
                      <p:cNvPr id="69" name="Oval 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6" y="3326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" name="Rectangl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3" y="3317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p</a:t>
                        </a:r>
                      </a:p>
                    </p:txBody>
                  </p:sp>
                </p:grpSp>
                <p:sp>
                  <p:nvSpPr>
                    <p:cNvPr id="6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5" y="3508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61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12" y="3324"/>
                    <a:ext cx="217" cy="381"/>
                    <a:chOff x="3412" y="3324"/>
                    <a:chExt cx="217" cy="381"/>
                  </a:xfrm>
                </p:grpSpPr>
                <p:grpSp>
                  <p:nvGrpSpPr>
                    <p:cNvPr id="63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2" y="3324"/>
                      <a:ext cx="190" cy="210"/>
                      <a:chOff x="3412" y="3324"/>
                      <a:chExt cx="190" cy="210"/>
                    </a:xfrm>
                  </p:grpSpPr>
                  <p:sp>
                    <p:nvSpPr>
                      <p:cNvPr id="65" name="Oval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5" y="3333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" name="Rectangl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2" y="3324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h</a:t>
                        </a:r>
                      </a:p>
                    </p:txBody>
                  </p:sp>
                </p:grpSp>
                <p:sp>
                  <p:nvSpPr>
                    <p:cNvPr id="64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6" y="3515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6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3367" y="3123"/>
                    <a:ext cx="114" cy="21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103"/>
                <p:cNvGrpSpPr>
                  <a:grpSpLocks/>
                </p:cNvGrpSpPr>
                <p:nvPr/>
              </p:nvGrpSpPr>
              <p:grpSpPr bwMode="auto">
                <a:xfrm>
                  <a:off x="3667" y="2957"/>
                  <a:ext cx="626" cy="751"/>
                  <a:chOff x="3667" y="2957"/>
                  <a:chExt cx="626" cy="751"/>
                </a:xfrm>
              </p:grpSpPr>
              <p:sp>
                <p:nvSpPr>
                  <p:cNvPr id="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2974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grpSp>
                <p:nvGrpSpPr>
                  <p:cNvPr id="41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3667" y="2957"/>
                    <a:ext cx="626" cy="751"/>
                    <a:chOff x="3667" y="2957"/>
                    <a:chExt cx="626" cy="751"/>
                  </a:xfrm>
                </p:grpSpPr>
                <p:grpSp>
                  <p:nvGrpSpPr>
                    <p:cNvPr id="42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60" y="2957"/>
                      <a:ext cx="192" cy="212"/>
                      <a:chOff x="3860" y="2957"/>
                      <a:chExt cx="192" cy="212"/>
                    </a:xfrm>
                  </p:grpSpPr>
                  <p:sp>
                    <p:nvSpPr>
                      <p:cNvPr id="55" name="Oval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4" y="2967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" name="Rectangle 1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0" y="2957"/>
                        <a:ext cx="192" cy="2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3" name="Line 1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42" y="3133"/>
                      <a:ext cx="141" cy="2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4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67" y="3320"/>
                      <a:ext cx="215" cy="381"/>
                      <a:chOff x="3667" y="3320"/>
                      <a:chExt cx="215" cy="381"/>
                    </a:xfrm>
                  </p:grpSpPr>
                  <p:grpSp>
                    <p:nvGrpSpPr>
                      <p:cNvPr id="51" name="Group 1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67" y="3320"/>
                        <a:ext cx="190" cy="210"/>
                        <a:chOff x="3667" y="3320"/>
                        <a:chExt cx="190" cy="210"/>
                      </a:xfrm>
                    </p:grpSpPr>
                    <p:sp>
                      <p:nvSpPr>
                        <p:cNvPr id="53" name="Oval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70" y="3329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4" name="Rectangle 1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67" y="3320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e</a:t>
                          </a:r>
                        </a:p>
                      </p:txBody>
                    </p:sp>
                  </p:grpSp>
                  <p:sp>
                    <p:nvSpPr>
                      <p:cNvPr id="52" name="Rectangl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69" y="3511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grpSp>
                  <p:nvGrpSpPr>
                    <p:cNvPr id="45" name="Group 1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76" y="3327"/>
                      <a:ext cx="217" cy="381"/>
                      <a:chOff x="4076" y="3327"/>
                      <a:chExt cx="217" cy="381"/>
                    </a:xfrm>
                  </p:grpSpPr>
                  <p:grpSp>
                    <p:nvGrpSpPr>
                      <p:cNvPr id="47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76" y="3327"/>
                        <a:ext cx="190" cy="210"/>
                        <a:chOff x="4076" y="3327"/>
                        <a:chExt cx="190" cy="210"/>
                      </a:xfrm>
                    </p:grpSpPr>
                    <p:sp>
                      <p:nvSpPr>
                        <p:cNvPr id="49" name="Oval 1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9" y="3336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0" name="Rectangle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6" y="3327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r</a:t>
                          </a:r>
                        </a:p>
                      </p:txBody>
                    </p:sp>
                  </p:grpSp>
                  <p:sp>
                    <p:nvSpPr>
                      <p:cNvPr id="48" name="Rectangl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3518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sp>
                  <p:nvSpPr>
                    <p:cNvPr id="46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1" y="3126"/>
                      <a:ext cx="114" cy="2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5" name="Group 121"/>
                <p:cNvGrpSpPr>
                  <a:grpSpLocks/>
                </p:cNvGrpSpPr>
                <p:nvPr/>
              </p:nvGrpSpPr>
              <p:grpSpPr bwMode="auto">
                <a:xfrm>
                  <a:off x="3543" y="2736"/>
                  <a:ext cx="207" cy="207"/>
                  <a:chOff x="3543" y="2736"/>
                  <a:chExt cx="207" cy="207"/>
                </a:xfrm>
              </p:grpSpPr>
              <p:sp>
                <p:nvSpPr>
                  <p:cNvPr id="38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543" y="2736"/>
                    <a:ext cx="207" cy="207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560" y="2746"/>
                    <a:ext cx="186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36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338" y="2839"/>
                  <a:ext cx="208" cy="1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125"/>
                <p:cNvSpPr>
                  <a:spLocks noChangeShapeType="1"/>
                </p:cNvSpPr>
                <p:nvPr/>
              </p:nvSpPr>
              <p:spPr bwMode="auto">
                <a:xfrm>
                  <a:off x="3761" y="2866"/>
                  <a:ext cx="148" cy="1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26"/>
              <p:cNvGrpSpPr>
                <a:grpSpLocks/>
              </p:cNvGrpSpPr>
              <p:nvPr/>
            </p:nvGrpSpPr>
            <p:grpSpPr bwMode="auto">
              <a:xfrm>
                <a:off x="3620" y="1544"/>
                <a:ext cx="674" cy="623"/>
                <a:chOff x="3620" y="1544"/>
                <a:chExt cx="674" cy="623"/>
              </a:xfrm>
            </p:grpSpPr>
            <p:grpSp>
              <p:nvGrpSpPr>
                <p:cNvPr id="18" name="Group 127"/>
                <p:cNvGrpSpPr>
                  <a:grpSpLocks/>
                </p:cNvGrpSpPr>
                <p:nvPr/>
              </p:nvGrpSpPr>
              <p:grpSpPr bwMode="auto">
                <a:xfrm>
                  <a:off x="3861" y="1544"/>
                  <a:ext cx="192" cy="212"/>
                  <a:chOff x="4853" y="1336"/>
                  <a:chExt cx="192" cy="212"/>
                </a:xfrm>
              </p:grpSpPr>
              <p:sp>
                <p:nvSpPr>
                  <p:cNvPr id="31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751" y="1688"/>
                  <a:ext cx="141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131"/>
                <p:cNvGrpSpPr>
                  <a:grpSpLocks/>
                </p:cNvGrpSpPr>
                <p:nvPr/>
              </p:nvGrpSpPr>
              <p:grpSpPr bwMode="auto">
                <a:xfrm>
                  <a:off x="3620" y="1763"/>
                  <a:ext cx="215" cy="381"/>
                  <a:chOff x="4660" y="1699"/>
                  <a:chExt cx="215" cy="381"/>
                </a:xfrm>
              </p:grpSpPr>
              <p:grpSp>
                <p:nvGrpSpPr>
                  <p:cNvPr id="27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660" y="1699"/>
                    <a:ext cx="190" cy="210"/>
                    <a:chOff x="4660" y="1699"/>
                    <a:chExt cx="190" cy="210"/>
                  </a:xfrm>
                </p:grpSpPr>
                <p:sp>
                  <p:nvSpPr>
                    <p:cNvPr id="29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3" y="1708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0" y="1699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s</a:t>
                      </a:r>
                    </a:p>
                  </p:txBody>
                </p:sp>
              </p:grpSp>
              <p:sp>
                <p:nvSpPr>
                  <p:cNvPr id="28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1890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1" name="Group 136"/>
                <p:cNvGrpSpPr>
                  <a:grpSpLocks/>
                </p:cNvGrpSpPr>
                <p:nvPr/>
              </p:nvGrpSpPr>
              <p:grpSpPr bwMode="auto">
                <a:xfrm>
                  <a:off x="4077" y="1786"/>
                  <a:ext cx="217" cy="381"/>
                  <a:chOff x="5069" y="1706"/>
                  <a:chExt cx="217" cy="381"/>
                </a:xfrm>
              </p:grpSpPr>
              <p:grpSp>
                <p:nvGrpSpPr>
                  <p:cNvPr id="23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5069" y="1706"/>
                    <a:ext cx="190" cy="210"/>
                    <a:chOff x="5069" y="1706"/>
                    <a:chExt cx="190" cy="210"/>
                  </a:xfrm>
                </p:grpSpPr>
                <p:sp>
                  <p:nvSpPr>
                    <p:cNvPr id="25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2" y="1715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69" y="1706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*</a:t>
                      </a:r>
                    </a:p>
                  </p:txBody>
                </p:sp>
              </p:grpSp>
              <p:sp>
                <p:nvSpPr>
                  <p:cNvPr id="24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5073" y="1897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</p:grpSp>
            <p:sp>
              <p:nvSpPr>
                <p:cNvPr id="22" name="Line 141"/>
                <p:cNvSpPr>
                  <a:spLocks noChangeShapeType="1"/>
                </p:cNvSpPr>
                <p:nvPr/>
              </p:nvSpPr>
              <p:spPr bwMode="auto">
                <a:xfrm>
                  <a:off x="4032" y="1713"/>
                  <a:ext cx="130" cy="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Line 142"/>
              <p:cNvSpPr>
                <a:spLocks noChangeShapeType="1"/>
              </p:cNvSpPr>
              <p:nvPr/>
            </p:nvSpPr>
            <p:spPr bwMode="auto">
              <a:xfrm flipV="1">
                <a:off x="3968" y="1456"/>
                <a:ext cx="304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43"/>
              <p:cNvSpPr>
                <a:spLocks noChangeShapeType="1"/>
              </p:cNvSpPr>
              <p:nvPr/>
            </p:nvSpPr>
            <p:spPr bwMode="auto">
              <a:xfrm>
                <a:off x="4440" y="1472"/>
                <a:ext cx="312" cy="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44"/>
              <p:cNvGrpSpPr>
                <a:grpSpLocks/>
              </p:cNvGrpSpPr>
              <p:nvPr/>
            </p:nvGrpSpPr>
            <p:grpSpPr bwMode="auto">
              <a:xfrm>
                <a:off x="4253" y="1360"/>
                <a:ext cx="225" cy="212"/>
                <a:chOff x="4797" y="584"/>
                <a:chExt cx="225" cy="212"/>
              </a:xfrm>
            </p:grpSpPr>
            <p:sp>
              <p:nvSpPr>
                <p:cNvPr id="14" name="Rectangle 145"/>
                <p:cNvSpPr>
                  <a:spLocks noChangeArrowheads="1"/>
                </p:cNvSpPr>
                <p:nvPr/>
              </p:nvSpPr>
              <p:spPr bwMode="auto">
                <a:xfrm>
                  <a:off x="4809" y="585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 dirty="0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grpSp>
              <p:nvGrpSpPr>
                <p:cNvPr id="15" name="Group 146"/>
                <p:cNvGrpSpPr>
                  <a:grpSpLocks/>
                </p:cNvGrpSpPr>
                <p:nvPr/>
              </p:nvGrpSpPr>
              <p:grpSpPr bwMode="auto">
                <a:xfrm>
                  <a:off x="4797" y="584"/>
                  <a:ext cx="192" cy="212"/>
                  <a:chOff x="4853" y="1336"/>
                  <a:chExt cx="192" cy="212"/>
                </a:xfrm>
              </p:grpSpPr>
              <p:sp>
                <p:nvSpPr>
                  <p:cNvPr id="16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3" name="Group 151"/>
          <p:cNvGrpSpPr>
            <a:grpSpLocks/>
          </p:cNvGrpSpPr>
          <p:nvPr/>
        </p:nvGrpSpPr>
        <p:grpSpPr bwMode="auto">
          <a:xfrm>
            <a:off x="635001" y="3164840"/>
            <a:ext cx="2381250" cy="1328738"/>
            <a:chOff x="2844" y="1138"/>
            <a:chExt cx="1500" cy="837"/>
          </a:xfrm>
        </p:grpSpPr>
        <p:grpSp>
          <p:nvGrpSpPr>
            <p:cNvPr id="74" name="Group 152"/>
            <p:cNvGrpSpPr>
              <a:grpSpLocks/>
            </p:cNvGrpSpPr>
            <p:nvPr/>
          </p:nvGrpSpPr>
          <p:grpSpPr bwMode="auto">
            <a:xfrm>
              <a:off x="2844" y="1361"/>
              <a:ext cx="732" cy="623"/>
              <a:chOff x="4636" y="2378"/>
              <a:chExt cx="732" cy="678"/>
            </a:xfrm>
          </p:grpSpPr>
          <p:grpSp>
            <p:nvGrpSpPr>
              <p:cNvPr id="80" name="Group 153"/>
              <p:cNvGrpSpPr>
                <a:grpSpLocks/>
              </p:cNvGrpSpPr>
              <p:nvPr/>
            </p:nvGrpSpPr>
            <p:grpSpPr bwMode="auto">
              <a:xfrm>
                <a:off x="4636" y="2624"/>
                <a:ext cx="220" cy="416"/>
                <a:chOff x="4636" y="2624"/>
                <a:chExt cx="220" cy="416"/>
              </a:xfrm>
            </p:grpSpPr>
            <p:grpSp>
              <p:nvGrpSpPr>
                <p:cNvPr id="91" name="Group 154"/>
                <p:cNvGrpSpPr>
                  <a:grpSpLocks/>
                </p:cNvGrpSpPr>
                <p:nvPr/>
              </p:nvGrpSpPr>
              <p:grpSpPr bwMode="auto">
                <a:xfrm>
                  <a:off x="4636" y="2624"/>
                  <a:ext cx="219" cy="229"/>
                  <a:chOff x="4636" y="2624"/>
                  <a:chExt cx="219" cy="229"/>
                </a:xfrm>
              </p:grpSpPr>
              <p:sp>
                <p:nvSpPr>
                  <p:cNvPr id="93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4646" y="2634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4636" y="2624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g</a:t>
                    </a:r>
                  </a:p>
                </p:txBody>
              </p:sp>
            </p:grpSp>
            <p:sp>
              <p:nvSpPr>
                <p:cNvPr id="92" name="Rectangle 157"/>
                <p:cNvSpPr>
                  <a:spLocks noChangeArrowheads="1"/>
                </p:cNvSpPr>
                <p:nvPr/>
              </p:nvSpPr>
              <p:spPr bwMode="auto">
                <a:xfrm>
                  <a:off x="4650" y="2832"/>
                  <a:ext cx="206" cy="20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81" name="Group 158"/>
              <p:cNvGrpSpPr>
                <a:grpSpLocks/>
              </p:cNvGrpSpPr>
              <p:nvPr/>
            </p:nvGrpSpPr>
            <p:grpSpPr bwMode="auto">
              <a:xfrm>
                <a:off x="5135" y="2640"/>
                <a:ext cx="233" cy="416"/>
                <a:chOff x="5135" y="2640"/>
                <a:chExt cx="233" cy="416"/>
              </a:xfrm>
            </p:grpSpPr>
            <p:grpSp>
              <p:nvGrpSpPr>
                <p:cNvPr id="87" name="Group 159"/>
                <p:cNvGrpSpPr>
                  <a:grpSpLocks/>
                </p:cNvGrpSpPr>
                <p:nvPr/>
              </p:nvGrpSpPr>
              <p:grpSpPr bwMode="auto">
                <a:xfrm>
                  <a:off x="5135" y="2640"/>
                  <a:ext cx="219" cy="229"/>
                  <a:chOff x="5135" y="2640"/>
                  <a:chExt cx="219" cy="229"/>
                </a:xfrm>
              </p:grpSpPr>
              <p:sp>
                <p:nvSpPr>
                  <p:cNvPr id="89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5145" y="2650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135" y="2640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o</a:t>
                    </a:r>
                  </a:p>
                </p:txBody>
              </p:sp>
            </p:grpSp>
            <p:sp>
              <p:nvSpPr>
                <p:cNvPr id="8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162" y="2849"/>
                  <a:ext cx="206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82" name="Group 163"/>
              <p:cNvGrpSpPr>
                <a:grpSpLocks/>
              </p:cNvGrpSpPr>
              <p:nvPr/>
            </p:nvGrpSpPr>
            <p:grpSpPr bwMode="auto">
              <a:xfrm>
                <a:off x="4898" y="2378"/>
                <a:ext cx="267" cy="218"/>
                <a:chOff x="4898" y="2378"/>
                <a:chExt cx="267" cy="218"/>
              </a:xfrm>
            </p:grpSpPr>
            <p:sp>
              <p:nvSpPr>
                <p:cNvPr id="85" name="Oval 164"/>
                <p:cNvSpPr>
                  <a:spLocks noChangeArrowheads="1"/>
                </p:cNvSpPr>
                <p:nvPr/>
              </p:nvSpPr>
              <p:spPr bwMode="auto">
                <a:xfrm>
                  <a:off x="4907" y="2378"/>
                  <a:ext cx="187" cy="18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165"/>
                <p:cNvSpPr>
                  <a:spLocks noChangeArrowheads="1"/>
                </p:cNvSpPr>
                <p:nvPr/>
              </p:nvSpPr>
              <p:spPr bwMode="auto">
                <a:xfrm>
                  <a:off x="4898" y="2389"/>
                  <a:ext cx="267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</p:grpSp>
          <p:sp>
            <p:nvSpPr>
              <p:cNvPr id="83" name="Line 166"/>
              <p:cNvSpPr>
                <a:spLocks noChangeShapeType="1"/>
              </p:cNvSpPr>
              <p:nvPr/>
            </p:nvSpPr>
            <p:spPr bwMode="auto">
              <a:xfrm flipH="1">
                <a:off x="4776" y="2516"/>
                <a:ext cx="135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67"/>
              <p:cNvSpPr>
                <a:spLocks noChangeShapeType="1"/>
              </p:cNvSpPr>
              <p:nvPr/>
            </p:nvSpPr>
            <p:spPr bwMode="auto">
              <a:xfrm>
                <a:off x="5085" y="2530"/>
                <a:ext cx="121" cy="1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" name="Line 168"/>
            <p:cNvSpPr>
              <a:spLocks noChangeShapeType="1"/>
            </p:cNvSpPr>
            <p:nvPr/>
          </p:nvSpPr>
          <p:spPr bwMode="auto">
            <a:xfrm flipV="1">
              <a:off x="3224" y="1256"/>
              <a:ext cx="46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69"/>
            <p:cNvSpPr>
              <a:spLocks noChangeShapeType="1"/>
            </p:cNvSpPr>
            <p:nvPr/>
          </p:nvSpPr>
          <p:spPr bwMode="auto">
            <a:xfrm flipH="1" flipV="1">
              <a:off x="3904" y="1256"/>
              <a:ext cx="440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170"/>
            <p:cNvGrpSpPr>
              <a:grpSpLocks/>
            </p:cNvGrpSpPr>
            <p:nvPr/>
          </p:nvGrpSpPr>
          <p:grpSpPr bwMode="auto">
            <a:xfrm>
              <a:off x="3682" y="1138"/>
              <a:ext cx="307" cy="217"/>
              <a:chOff x="4770" y="562"/>
              <a:chExt cx="267" cy="187"/>
            </a:xfrm>
          </p:grpSpPr>
          <p:sp>
            <p:nvSpPr>
              <p:cNvPr id="78" name="Oval 171"/>
              <p:cNvSpPr>
                <a:spLocks noChangeArrowheads="1"/>
              </p:cNvSpPr>
              <p:nvPr/>
            </p:nvSpPr>
            <p:spPr bwMode="auto">
              <a:xfrm>
                <a:off x="4779" y="562"/>
                <a:ext cx="187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172"/>
              <p:cNvSpPr>
                <a:spLocks noChangeArrowheads="1"/>
              </p:cNvSpPr>
              <p:nvPr/>
            </p:nvSpPr>
            <p:spPr bwMode="auto">
              <a:xfrm>
                <a:off x="4770" y="573"/>
                <a:ext cx="267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 dirty="0">
                    <a:solidFill>
                      <a:srgbClr val="FC0128"/>
                    </a:solidFill>
                    <a:latin typeface="Book Antiqua" charset="0"/>
                  </a:rPr>
                  <a:t>13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How do we create Huffman Tree/Trie?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>
          <a:xfrm>
            <a:off x="800100" y="1270000"/>
            <a:ext cx="7696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200" smtClean="0">
                <a:ea typeface="ＭＳ Ｐゴシック" charset="-128"/>
              </a:rPr>
              <a:t>Insert weighted values into priority queue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What are initial weights? Why?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 </a:t>
            </a:r>
          </a:p>
          <a:p>
            <a:r>
              <a:rPr lang="en-US" sz="2200" smtClean="0">
                <a:ea typeface="ＭＳ Ｐゴシック" charset="-128"/>
              </a:rPr>
              <a:t>Remove minimal nodes, weight by sums, re-insert</a:t>
            </a:r>
          </a:p>
          <a:p>
            <a:pPr lvl="1"/>
            <a:r>
              <a:rPr lang="en-US" sz="2200" smtClean="0">
                <a:ea typeface="ＭＳ Ｐゴシック" charset="-128"/>
              </a:rPr>
              <a:t>Total number of nodes? 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mtClean="0">
                <a:ea typeface="ＭＳ Ｐゴシック" charset="-128"/>
              </a:rPr>
              <a:t>  </a:t>
            </a: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PriorityQueue&lt;TreeNode&gt; pq = new PriorityQueue&lt;TreeNode&gt;();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for(int k=0; k &lt; freq.length; k++){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      pq.add(new TreeNode(k,freq[k],null,null));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}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while (pq.size() &gt; 1){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   TreeNode left = pq.remove();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   TreeNode right = pq.remove();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   pq.add(new TreeNode(0,left.weight+right.weight,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                       left,right));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}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 TreeNode root = pq.remove();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16473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16475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6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16474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88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16469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16471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2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16470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16389" name="Group 14"/>
          <p:cNvGrpSpPr>
            <a:grpSpLocks/>
          </p:cNvGrpSpPr>
          <p:nvPr/>
        </p:nvGrpSpPr>
        <p:grpSpPr bwMode="auto">
          <a:xfrm>
            <a:off x="1547813" y="5943600"/>
            <a:ext cx="330200" cy="641350"/>
            <a:chOff x="720" y="1680"/>
            <a:chExt cx="208" cy="404"/>
          </a:xfrm>
        </p:grpSpPr>
        <p:grpSp>
          <p:nvGrpSpPr>
            <p:cNvPr id="16465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67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6466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6390" name="Group 19"/>
          <p:cNvGrpSpPr>
            <a:grpSpLocks/>
          </p:cNvGrpSpPr>
          <p:nvPr/>
        </p:nvGrpSpPr>
        <p:grpSpPr bwMode="auto">
          <a:xfrm>
            <a:off x="1995488" y="5943600"/>
            <a:ext cx="330200" cy="641350"/>
            <a:chOff x="720" y="1680"/>
            <a:chExt cx="208" cy="404"/>
          </a:xfrm>
        </p:grpSpPr>
        <p:grpSp>
          <p:nvGrpSpPr>
            <p:cNvPr id="16461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63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4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6462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16391" name="Group 24"/>
          <p:cNvGrpSpPr>
            <a:grpSpLocks/>
          </p:cNvGrpSpPr>
          <p:nvPr/>
        </p:nvGrpSpPr>
        <p:grpSpPr bwMode="auto">
          <a:xfrm>
            <a:off x="8262938" y="5943600"/>
            <a:ext cx="330200" cy="641350"/>
            <a:chOff x="720" y="1680"/>
            <a:chExt cx="208" cy="404"/>
          </a:xfrm>
        </p:grpSpPr>
        <p:grpSp>
          <p:nvGrpSpPr>
            <p:cNvPr id="16457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59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0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6458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6392" name="Group 29"/>
          <p:cNvGrpSpPr>
            <a:grpSpLocks/>
          </p:cNvGrpSpPr>
          <p:nvPr/>
        </p:nvGrpSpPr>
        <p:grpSpPr bwMode="auto">
          <a:xfrm>
            <a:off x="7815263" y="5943600"/>
            <a:ext cx="330200" cy="641350"/>
            <a:chOff x="720" y="1680"/>
            <a:chExt cx="208" cy="404"/>
          </a:xfrm>
        </p:grpSpPr>
        <p:grpSp>
          <p:nvGrpSpPr>
            <p:cNvPr id="16453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55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6454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6393" name="Group 34"/>
          <p:cNvGrpSpPr>
            <a:grpSpLocks/>
          </p:cNvGrpSpPr>
          <p:nvPr/>
        </p:nvGrpSpPr>
        <p:grpSpPr bwMode="auto">
          <a:xfrm>
            <a:off x="7367588" y="5943600"/>
            <a:ext cx="330200" cy="641350"/>
            <a:chOff x="720" y="1680"/>
            <a:chExt cx="208" cy="404"/>
          </a:xfrm>
        </p:grpSpPr>
        <p:grpSp>
          <p:nvGrpSpPr>
            <p:cNvPr id="16449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51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6450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16394" name="Group 39"/>
          <p:cNvGrpSpPr>
            <a:grpSpLocks/>
          </p:cNvGrpSpPr>
          <p:nvPr/>
        </p:nvGrpSpPr>
        <p:grpSpPr bwMode="auto">
          <a:xfrm>
            <a:off x="6919913" y="5943600"/>
            <a:ext cx="330200" cy="641350"/>
            <a:chOff x="720" y="1680"/>
            <a:chExt cx="208" cy="404"/>
          </a:xfrm>
        </p:grpSpPr>
        <p:grpSp>
          <p:nvGrpSpPr>
            <p:cNvPr id="16445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47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6446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16395" name="Group 44"/>
          <p:cNvGrpSpPr>
            <a:grpSpLocks/>
          </p:cNvGrpSpPr>
          <p:nvPr/>
        </p:nvGrpSpPr>
        <p:grpSpPr bwMode="auto">
          <a:xfrm>
            <a:off x="6472238" y="5943600"/>
            <a:ext cx="330200" cy="641350"/>
            <a:chOff x="720" y="1680"/>
            <a:chExt cx="208" cy="404"/>
          </a:xfrm>
        </p:grpSpPr>
        <p:grpSp>
          <p:nvGrpSpPr>
            <p:cNvPr id="16441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43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4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6442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16396" name="Group 49"/>
          <p:cNvGrpSpPr>
            <a:grpSpLocks/>
          </p:cNvGrpSpPr>
          <p:nvPr/>
        </p:nvGrpSpPr>
        <p:grpSpPr bwMode="auto">
          <a:xfrm>
            <a:off x="6024563" y="5943600"/>
            <a:ext cx="330200" cy="641350"/>
            <a:chOff x="720" y="1680"/>
            <a:chExt cx="208" cy="404"/>
          </a:xfrm>
        </p:grpSpPr>
        <p:grpSp>
          <p:nvGrpSpPr>
            <p:cNvPr id="16437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39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6438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16397" name="Group 54"/>
          <p:cNvGrpSpPr>
            <a:grpSpLocks/>
          </p:cNvGrpSpPr>
          <p:nvPr/>
        </p:nvGrpSpPr>
        <p:grpSpPr bwMode="auto">
          <a:xfrm>
            <a:off x="5576888" y="5943600"/>
            <a:ext cx="330200" cy="641350"/>
            <a:chOff x="720" y="1680"/>
            <a:chExt cx="208" cy="404"/>
          </a:xfrm>
        </p:grpSpPr>
        <p:grpSp>
          <p:nvGrpSpPr>
            <p:cNvPr id="16433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35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6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6434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6398" name="Group 59"/>
          <p:cNvGrpSpPr>
            <a:grpSpLocks/>
          </p:cNvGrpSpPr>
          <p:nvPr/>
        </p:nvGrpSpPr>
        <p:grpSpPr bwMode="auto">
          <a:xfrm>
            <a:off x="5129213" y="5943600"/>
            <a:ext cx="330200" cy="641350"/>
            <a:chOff x="720" y="1680"/>
            <a:chExt cx="208" cy="404"/>
          </a:xfrm>
        </p:grpSpPr>
        <p:grpSp>
          <p:nvGrpSpPr>
            <p:cNvPr id="16429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31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6430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16399" name="Group 64"/>
          <p:cNvGrpSpPr>
            <a:grpSpLocks/>
          </p:cNvGrpSpPr>
          <p:nvPr/>
        </p:nvGrpSpPr>
        <p:grpSpPr bwMode="auto">
          <a:xfrm>
            <a:off x="4681538" y="5943600"/>
            <a:ext cx="330200" cy="641350"/>
            <a:chOff x="720" y="1680"/>
            <a:chExt cx="208" cy="404"/>
          </a:xfrm>
        </p:grpSpPr>
        <p:grpSp>
          <p:nvGrpSpPr>
            <p:cNvPr id="16425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27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8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6426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16400" name="Group 69"/>
          <p:cNvGrpSpPr>
            <a:grpSpLocks/>
          </p:cNvGrpSpPr>
          <p:nvPr/>
        </p:nvGrpSpPr>
        <p:grpSpPr bwMode="auto">
          <a:xfrm>
            <a:off x="4233863" y="5943600"/>
            <a:ext cx="330200" cy="641350"/>
            <a:chOff x="720" y="1680"/>
            <a:chExt cx="208" cy="404"/>
          </a:xfrm>
        </p:grpSpPr>
        <p:grpSp>
          <p:nvGrpSpPr>
            <p:cNvPr id="16421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23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6422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6401" name="Group 74"/>
          <p:cNvGrpSpPr>
            <a:grpSpLocks/>
          </p:cNvGrpSpPr>
          <p:nvPr/>
        </p:nvGrpSpPr>
        <p:grpSpPr bwMode="auto">
          <a:xfrm>
            <a:off x="3786188" y="5943600"/>
            <a:ext cx="330200" cy="641350"/>
            <a:chOff x="720" y="1680"/>
            <a:chExt cx="208" cy="404"/>
          </a:xfrm>
        </p:grpSpPr>
        <p:grpSp>
          <p:nvGrpSpPr>
            <p:cNvPr id="16417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19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6418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6402" name="Group 79"/>
          <p:cNvGrpSpPr>
            <a:grpSpLocks/>
          </p:cNvGrpSpPr>
          <p:nvPr/>
        </p:nvGrpSpPr>
        <p:grpSpPr bwMode="auto">
          <a:xfrm>
            <a:off x="3338513" y="5943600"/>
            <a:ext cx="330200" cy="641350"/>
            <a:chOff x="720" y="1680"/>
            <a:chExt cx="208" cy="404"/>
          </a:xfrm>
        </p:grpSpPr>
        <p:grpSp>
          <p:nvGrpSpPr>
            <p:cNvPr id="16413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15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6414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6403" name="Group 84"/>
          <p:cNvGrpSpPr>
            <a:grpSpLocks/>
          </p:cNvGrpSpPr>
          <p:nvPr/>
        </p:nvGrpSpPr>
        <p:grpSpPr bwMode="auto">
          <a:xfrm>
            <a:off x="2890838" y="5943600"/>
            <a:ext cx="330200" cy="641350"/>
            <a:chOff x="720" y="1680"/>
            <a:chExt cx="208" cy="404"/>
          </a:xfrm>
        </p:grpSpPr>
        <p:grpSp>
          <p:nvGrpSpPr>
            <p:cNvPr id="16409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11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6410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6404" name="Group 89"/>
          <p:cNvGrpSpPr>
            <a:grpSpLocks/>
          </p:cNvGrpSpPr>
          <p:nvPr/>
        </p:nvGrpSpPr>
        <p:grpSpPr bwMode="auto">
          <a:xfrm>
            <a:off x="2443163" y="5943600"/>
            <a:ext cx="330200" cy="641350"/>
            <a:chOff x="720" y="1680"/>
            <a:chExt cx="208" cy="404"/>
          </a:xfrm>
        </p:grpSpPr>
        <p:grpSp>
          <p:nvGrpSpPr>
            <p:cNvPr id="16405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6407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6406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01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17505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17507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8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17506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412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17501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17503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4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17502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17413" name="Group 14"/>
          <p:cNvGrpSpPr>
            <a:grpSpLocks/>
          </p:cNvGrpSpPr>
          <p:nvPr/>
        </p:nvGrpSpPr>
        <p:grpSpPr bwMode="auto">
          <a:xfrm>
            <a:off x="1547813" y="5943600"/>
            <a:ext cx="330200" cy="641350"/>
            <a:chOff x="720" y="1680"/>
            <a:chExt cx="208" cy="404"/>
          </a:xfrm>
        </p:grpSpPr>
        <p:grpSp>
          <p:nvGrpSpPr>
            <p:cNvPr id="17497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99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0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7498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7414" name="Group 19"/>
          <p:cNvGrpSpPr>
            <a:grpSpLocks/>
          </p:cNvGrpSpPr>
          <p:nvPr/>
        </p:nvGrpSpPr>
        <p:grpSpPr bwMode="auto">
          <a:xfrm>
            <a:off x="1995488" y="5943600"/>
            <a:ext cx="330200" cy="641350"/>
            <a:chOff x="720" y="1680"/>
            <a:chExt cx="208" cy="404"/>
          </a:xfrm>
        </p:grpSpPr>
        <p:grpSp>
          <p:nvGrpSpPr>
            <p:cNvPr id="17493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95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6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7494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17415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17489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91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2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7490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7416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17485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87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8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7486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7417" name="Group 34"/>
          <p:cNvGrpSpPr>
            <a:grpSpLocks/>
          </p:cNvGrpSpPr>
          <p:nvPr/>
        </p:nvGrpSpPr>
        <p:grpSpPr bwMode="auto">
          <a:xfrm>
            <a:off x="7800975" y="5943600"/>
            <a:ext cx="330200" cy="641350"/>
            <a:chOff x="720" y="1680"/>
            <a:chExt cx="208" cy="404"/>
          </a:xfrm>
        </p:grpSpPr>
        <p:grpSp>
          <p:nvGrpSpPr>
            <p:cNvPr id="17481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83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4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7482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17418" name="Group 39"/>
          <p:cNvGrpSpPr>
            <a:grpSpLocks/>
          </p:cNvGrpSpPr>
          <p:nvPr/>
        </p:nvGrpSpPr>
        <p:grpSpPr bwMode="auto">
          <a:xfrm>
            <a:off x="7353300" y="5943600"/>
            <a:ext cx="330200" cy="641350"/>
            <a:chOff x="720" y="1680"/>
            <a:chExt cx="208" cy="404"/>
          </a:xfrm>
        </p:grpSpPr>
        <p:grpSp>
          <p:nvGrpSpPr>
            <p:cNvPr id="17477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79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0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478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17419" name="Group 44"/>
          <p:cNvGrpSpPr>
            <a:grpSpLocks/>
          </p:cNvGrpSpPr>
          <p:nvPr/>
        </p:nvGrpSpPr>
        <p:grpSpPr bwMode="auto">
          <a:xfrm>
            <a:off x="6905625" y="5943600"/>
            <a:ext cx="330200" cy="641350"/>
            <a:chOff x="720" y="1680"/>
            <a:chExt cx="208" cy="404"/>
          </a:xfrm>
        </p:grpSpPr>
        <p:grpSp>
          <p:nvGrpSpPr>
            <p:cNvPr id="17473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75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6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474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17420" name="Group 49"/>
          <p:cNvGrpSpPr>
            <a:grpSpLocks/>
          </p:cNvGrpSpPr>
          <p:nvPr/>
        </p:nvGrpSpPr>
        <p:grpSpPr bwMode="auto">
          <a:xfrm>
            <a:off x="6457950" y="5943600"/>
            <a:ext cx="330200" cy="641350"/>
            <a:chOff x="720" y="1680"/>
            <a:chExt cx="208" cy="404"/>
          </a:xfrm>
        </p:grpSpPr>
        <p:grpSp>
          <p:nvGrpSpPr>
            <p:cNvPr id="17469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71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470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17421" name="Group 54"/>
          <p:cNvGrpSpPr>
            <a:grpSpLocks/>
          </p:cNvGrpSpPr>
          <p:nvPr/>
        </p:nvGrpSpPr>
        <p:grpSpPr bwMode="auto">
          <a:xfrm>
            <a:off x="6010275" y="5943600"/>
            <a:ext cx="330200" cy="641350"/>
            <a:chOff x="720" y="1680"/>
            <a:chExt cx="208" cy="404"/>
          </a:xfrm>
        </p:grpSpPr>
        <p:grpSp>
          <p:nvGrpSpPr>
            <p:cNvPr id="17465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67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8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7422" name="Group 59"/>
          <p:cNvGrpSpPr>
            <a:grpSpLocks/>
          </p:cNvGrpSpPr>
          <p:nvPr/>
        </p:nvGrpSpPr>
        <p:grpSpPr bwMode="auto">
          <a:xfrm>
            <a:off x="5562600" y="5943600"/>
            <a:ext cx="330200" cy="641350"/>
            <a:chOff x="720" y="1680"/>
            <a:chExt cx="208" cy="404"/>
          </a:xfrm>
        </p:grpSpPr>
        <p:grpSp>
          <p:nvGrpSpPr>
            <p:cNvPr id="17461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63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4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462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17423" name="Group 64"/>
          <p:cNvGrpSpPr>
            <a:grpSpLocks/>
          </p:cNvGrpSpPr>
          <p:nvPr/>
        </p:nvGrpSpPr>
        <p:grpSpPr bwMode="auto">
          <a:xfrm>
            <a:off x="4681538" y="5943600"/>
            <a:ext cx="330200" cy="641350"/>
            <a:chOff x="720" y="1680"/>
            <a:chExt cx="208" cy="404"/>
          </a:xfrm>
        </p:grpSpPr>
        <p:grpSp>
          <p:nvGrpSpPr>
            <p:cNvPr id="17457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59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0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7458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17424" name="Group 69"/>
          <p:cNvGrpSpPr>
            <a:grpSpLocks/>
          </p:cNvGrpSpPr>
          <p:nvPr/>
        </p:nvGrpSpPr>
        <p:grpSpPr bwMode="auto">
          <a:xfrm>
            <a:off x="4233863" y="5943600"/>
            <a:ext cx="330200" cy="641350"/>
            <a:chOff x="720" y="1680"/>
            <a:chExt cx="208" cy="404"/>
          </a:xfrm>
        </p:grpSpPr>
        <p:grpSp>
          <p:nvGrpSpPr>
            <p:cNvPr id="17453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55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6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7454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7425" name="Group 74"/>
          <p:cNvGrpSpPr>
            <a:grpSpLocks/>
          </p:cNvGrpSpPr>
          <p:nvPr/>
        </p:nvGrpSpPr>
        <p:grpSpPr bwMode="auto">
          <a:xfrm>
            <a:off x="3786188" y="5943600"/>
            <a:ext cx="330200" cy="641350"/>
            <a:chOff x="720" y="1680"/>
            <a:chExt cx="208" cy="404"/>
          </a:xfrm>
        </p:grpSpPr>
        <p:grpSp>
          <p:nvGrpSpPr>
            <p:cNvPr id="17449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51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2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7450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7426" name="Group 79"/>
          <p:cNvGrpSpPr>
            <a:grpSpLocks/>
          </p:cNvGrpSpPr>
          <p:nvPr/>
        </p:nvGrpSpPr>
        <p:grpSpPr bwMode="auto">
          <a:xfrm>
            <a:off x="3338513" y="5943600"/>
            <a:ext cx="330200" cy="641350"/>
            <a:chOff x="720" y="1680"/>
            <a:chExt cx="208" cy="404"/>
          </a:xfrm>
        </p:grpSpPr>
        <p:grpSp>
          <p:nvGrpSpPr>
            <p:cNvPr id="17445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47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8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7446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7427" name="Group 84"/>
          <p:cNvGrpSpPr>
            <a:grpSpLocks/>
          </p:cNvGrpSpPr>
          <p:nvPr/>
        </p:nvGrpSpPr>
        <p:grpSpPr bwMode="auto">
          <a:xfrm>
            <a:off x="2890838" y="5943600"/>
            <a:ext cx="330200" cy="641350"/>
            <a:chOff x="720" y="1680"/>
            <a:chExt cx="208" cy="404"/>
          </a:xfrm>
        </p:grpSpPr>
        <p:grpSp>
          <p:nvGrpSpPr>
            <p:cNvPr id="17441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43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4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7442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7428" name="Group 89"/>
          <p:cNvGrpSpPr>
            <a:grpSpLocks/>
          </p:cNvGrpSpPr>
          <p:nvPr/>
        </p:nvGrpSpPr>
        <p:grpSpPr bwMode="auto">
          <a:xfrm>
            <a:off x="2443163" y="5943600"/>
            <a:ext cx="330200" cy="641350"/>
            <a:chOff x="720" y="1680"/>
            <a:chExt cx="208" cy="404"/>
          </a:xfrm>
        </p:grpSpPr>
        <p:grpSp>
          <p:nvGrpSpPr>
            <p:cNvPr id="17437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7439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7438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grpSp>
        <p:nvGrpSpPr>
          <p:cNvPr id="17429" name="Group 94"/>
          <p:cNvGrpSpPr>
            <a:grpSpLocks/>
          </p:cNvGrpSpPr>
          <p:nvPr/>
        </p:nvGrpSpPr>
        <p:grpSpPr bwMode="auto">
          <a:xfrm>
            <a:off x="5105400" y="5943600"/>
            <a:ext cx="330200" cy="304800"/>
            <a:chOff x="869" y="2736"/>
            <a:chExt cx="208" cy="192"/>
          </a:xfrm>
        </p:grpSpPr>
        <p:sp>
          <p:nvSpPr>
            <p:cNvPr id="17435" name="Oval 9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9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7430" name="Line 97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98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99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17433" name="Oval 10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Text Box 10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483167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18537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18539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0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18538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36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18533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18535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6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18534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18437" name="Group 14"/>
          <p:cNvGrpSpPr>
            <a:grpSpLocks/>
          </p:cNvGrpSpPr>
          <p:nvPr/>
        </p:nvGrpSpPr>
        <p:grpSpPr bwMode="auto">
          <a:xfrm>
            <a:off x="1547813" y="5943600"/>
            <a:ext cx="330200" cy="641350"/>
            <a:chOff x="720" y="1680"/>
            <a:chExt cx="208" cy="404"/>
          </a:xfrm>
        </p:grpSpPr>
        <p:grpSp>
          <p:nvGrpSpPr>
            <p:cNvPr id="18529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31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2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8530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8438" name="Group 19"/>
          <p:cNvGrpSpPr>
            <a:grpSpLocks/>
          </p:cNvGrpSpPr>
          <p:nvPr/>
        </p:nvGrpSpPr>
        <p:grpSpPr bwMode="auto">
          <a:xfrm>
            <a:off x="1995488" y="5943600"/>
            <a:ext cx="330200" cy="641350"/>
            <a:chOff x="720" y="1680"/>
            <a:chExt cx="208" cy="404"/>
          </a:xfrm>
        </p:grpSpPr>
        <p:grpSp>
          <p:nvGrpSpPr>
            <p:cNvPr id="18525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27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8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8526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18439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18521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23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8522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8440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18517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19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8518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8441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18513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15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8514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18442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18509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11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8510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18443" name="Group 44"/>
          <p:cNvGrpSpPr>
            <a:grpSpLocks/>
          </p:cNvGrpSpPr>
          <p:nvPr/>
        </p:nvGrpSpPr>
        <p:grpSpPr bwMode="auto">
          <a:xfrm>
            <a:off x="7377113" y="5943600"/>
            <a:ext cx="330200" cy="641350"/>
            <a:chOff x="720" y="1680"/>
            <a:chExt cx="208" cy="404"/>
          </a:xfrm>
        </p:grpSpPr>
        <p:grpSp>
          <p:nvGrpSpPr>
            <p:cNvPr id="18505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07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8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8506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18444" name="Group 49"/>
          <p:cNvGrpSpPr>
            <a:grpSpLocks/>
          </p:cNvGrpSpPr>
          <p:nvPr/>
        </p:nvGrpSpPr>
        <p:grpSpPr bwMode="auto">
          <a:xfrm>
            <a:off x="6929438" y="5943600"/>
            <a:ext cx="330200" cy="641350"/>
            <a:chOff x="720" y="1680"/>
            <a:chExt cx="208" cy="404"/>
          </a:xfrm>
        </p:grpSpPr>
        <p:grpSp>
          <p:nvGrpSpPr>
            <p:cNvPr id="18501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503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8502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18445" name="Group 54"/>
          <p:cNvGrpSpPr>
            <a:grpSpLocks/>
          </p:cNvGrpSpPr>
          <p:nvPr/>
        </p:nvGrpSpPr>
        <p:grpSpPr bwMode="auto">
          <a:xfrm>
            <a:off x="6481763" y="5943600"/>
            <a:ext cx="330200" cy="641350"/>
            <a:chOff x="720" y="1680"/>
            <a:chExt cx="208" cy="404"/>
          </a:xfrm>
        </p:grpSpPr>
        <p:grpSp>
          <p:nvGrpSpPr>
            <p:cNvPr id="18497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99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8498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8446" name="Group 59"/>
          <p:cNvGrpSpPr>
            <a:grpSpLocks/>
          </p:cNvGrpSpPr>
          <p:nvPr/>
        </p:nvGrpSpPr>
        <p:grpSpPr bwMode="auto">
          <a:xfrm>
            <a:off x="6034088" y="5943600"/>
            <a:ext cx="330200" cy="641350"/>
            <a:chOff x="720" y="1680"/>
            <a:chExt cx="208" cy="404"/>
          </a:xfrm>
        </p:grpSpPr>
        <p:grpSp>
          <p:nvGrpSpPr>
            <p:cNvPr id="18493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95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8494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18447" name="Group 64"/>
          <p:cNvGrpSpPr>
            <a:grpSpLocks/>
          </p:cNvGrpSpPr>
          <p:nvPr/>
        </p:nvGrpSpPr>
        <p:grpSpPr bwMode="auto">
          <a:xfrm>
            <a:off x="5153025" y="5943600"/>
            <a:ext cx="330200" cy="641350"/>
            <a:chOff x="720" y="1680"/>
            <a:chExt cx="208" cy="404"/>
          </a:xfrm>
        </p:grpSpPr>
        <p:grpSp>
          <p:nvGrpSpPr>
            <p:cNvPr id="18489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91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8490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18448" name="Group 69"/>
          <p:cNvGrpSpPr>
            <a:grpSpLocks/>
          </p:cNvGrpSpPr>
          <p:nvPr/>
        </p:nvGrpSpPr>
        <p:grpSpPr bwMode="auto">
          <a:xfrm>
            <a:off x="4705350" y="5943600"/>
            <a:ext cx="330200" cy="641350"/>
            <a:chOff x="720" y="1680"/>
            <a:chExt cx="208" cy="404"/>
          </a:xfrm>
        </p:grpSpPr>
        <p:grpSp>
          <p:nvGrpSpPr>
            <p:cNvPr id="18485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87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8486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8449" name="Group 74"/>
          <p:cNvGrpSpPr>
            <a:grpSpLocks/>
          </p:cNvGrpSpPr>
          <p:nvPr/>
        </p:nvGrpSpPr>
        <p:grpSpPr bwMode="auto">
          <a:xfrm>
            <a:off x="4257675" y="5943600"/>
            <a:ext cx="330200" cy="641350"/>
            <a:chOff x="720" y="1680"/>
            <a:chExt cx="208" cy="404"/>
          </a:xfrm>
        </p:grpSpPr>
        <p:grpSp>
          <p:nvGrpSpPr>
            <p:cNvPr id="18481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83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8482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8450" name="Group 79"/>
          <p:cNvGrpSpPr>
            <a:grpSpLocks/>
          </p:cNvGrpSpPr>
          <p:nvPr/>
        </p:nvGrpSpPr>
        <p:grpSpPr bwMode="auto">
          <a:xfrm>
            <a:off x="3810000" y="5943600"/>
            <a:ext cx="330200" cy="641350"/>
            <a:chOff x="720" y="1680"/>
            <a:chExt cx="208" cy="404"/>
          </a:xfrm>
        </p:grpSpPr>
        <p:grpSp>
          <p:nvGrpSpPr>
            <p:cNvPr id="18477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79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8478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8451" name="Group 84"/>
          <p:cNvGrpSpPr>
            <a:grpSpLocks/>
          </p:cNvGrpSpPr>
          <p:nvPr/>
        </p:nvGrpSpPr>
        <p:grpSpPr bwMode="auto">
          <a:xfrm>
            <a:off x="2890838" y="5943600"/>
            <a:ext cx="330200" cy="641350"/>
            <a:chOff x="720" y="1680"/>
            <a:chExt cx="208" cy="404"/>
          </a:xfrm>
        </p:grpSpPr>
        <p:grpSp>
          <p:nvGrpSpPr>
            <p:cNvPr id="18473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75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8474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452" name="Group 89"/>
          <p:cNvGrpSpPr>
            <a:grpSpLocks/>
          </p:cNvGrpSpPr>
          <p:nvPr/>
        </p:nvGrpSpPr>
        <p:grpSpPr bwMode="auto">
          <a:xfrm>
            <a:off x="2443163" y="5943600"/>
            <a:ext cx="330200" cy="641350"/>
            <a:chOff x="720" y="1680"/>
            <a:chExt cx="208" cy="404"/>
          </a:xfrm>
        </p:grpSpPr>
        <p:grpSp>
          <p:nvGrpSpPr>
            <p:cNvPr id="18469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8471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8470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grpSp>
        <p:nvGrpSpPr>
          <p:cNvPr id="18453" name="Group 94"/>
          <p:cNvGrpSpPr>
            <a:grpSpLocks/>
          </p:cNvGrpSpPr>
          <p:nvPr/>
        </p:nvGrpSpPr>
        <p:grpSpPr bwMode="auto">
          <a:xfrm>
            <a:off x="5576888" y="5943600"/>
            <a:ext cx="330200" cy="304800"/>
            <a:chOff x="869" y="2736"/>
            <a:chExt cx="208" cy="192"/>
          </a:xfrm>
        </p:grpSpPr>
        <p:sp>
          <p:nvSpPr>
            <p:cNvPr id="18467" name="Oval 9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Text Box 9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8454" name="Line 97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98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56" name="Group 99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18465" name="Oval 10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Text Box 10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8457" name="Line 102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103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59" name="Group 104"/>
          <p:cNvGrpSpPr>
            <a:grpSpLocks/>
          </p:cNvGrpSpPr>
          <p:nvPr/>
        </p:nvGrpSpPr>
        <p:grpSpPr bwMode="auto">
          <a:xfrm>
            <a:off x="3352800" y="5943600"/>
            <a:ext cx="330200" cy="304800"/>
            <a:chOff x="869" y="2736"/>
            <a:chExt cx="208" cy="192"/>
          </a:xfrm>
        </p:grpSpPr>
        <p:sp>
          <p:nvSpPr>
            <p:cNvPr id="18463" name="Oval 10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10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8460" name="Group 107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18461" name="Oval 10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Text Box 10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96773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9459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19569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19571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2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19570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60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19565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19567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19566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19461" name="Group 14"/>
          <p:cNvGrpSpPr>
            <a:grpSpLocks/>
          </p:cNvGrpSpPr>
          <p:nvPr/>
        </p:nvGrpSpPr>
        <p:grpSpPr bwMode="auto">
          <a:xfrm>
            <a:off x="1547813" y="5943600"/>
            <a:ext cx="330200" cy="641350"/>
            <a:chOff x="720" y="1680"/>
            <a:chExt cx="208" cy="404"/>
          </a:xfrm>
        </p:grpSpPr>
        <p:grpSp>
          <p:nvGrpSpPr>
            <p:cNvPr id="19561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63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4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9562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9462" name="Group 19"/>
          <p:cNvGrpSpPr>
            <a:grpSpLocks/>
          </p:cNvGrpSpPr>
          <p:nvPr/>
        </p:nvGrpSpPr>
        <p:grpSpPr bwMode="auto">
          <a:xfrm>
            <a:off x="1995488" y="5943600"/>
            <a:ext cx="330200" cy="641350"/>
            <a:chOff x="720" y="1680"/>
            <a:chExt cx="208" cy="404"/>
          </a:xfrm>
        </p:grpSpPr>
        <p:grpSp>
          <p:nvGrpSpPr>
            <p:cNvPr id="19557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59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0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9558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19463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19553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55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6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9554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9464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19549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51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2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9550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9465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19545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47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8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9546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19466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19541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43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4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9542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19467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19537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39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0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9538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19468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19533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35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6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9534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19469" name="Group 54"/>
          <p:cNvGrpSpPr>
            <a:grpSpLocks/>
          </p:cNvGrpSpPr>
          <p:nvPr/>
        </p:nvGrpSpPr>
        <p:grpSpPr bwMode="auto">
          <a:xfrm>
            <a:off x="6934200" y="5943600"/>
            <a:ext cx="330200" cy="641350"/>
            <a:chOff x="720" y="1680"/>
            <a:chExt cx="208" cy="404"/>
          </a:xfrm>
        </p:grpSpPr>
        <p:grpSp>
          <p:nvGrpSpPr>
            <p:cNvPr id="19529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31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2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9530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9470" name="Group 59"/>
          <p:cNvGrpSpPr>
            <a:grpSpLocks/>
          </p:cNvGrpSpPr>
          <p:nvPr/>
        </p:nvGrpSpPr>
        <p:grpSpPr bwMode="auto">
          <a:xfrm>
            <a:off x="6486525" y="5943600"/>
            <a:ext cx="330200" cy="641350"/>
            <a:chOff x="720" y="1680"/>
            <a:chExt cx="208" cy="404"/>
          </a:xfrm>
        </p:grpSpPr>
        <p:grpSp>
          <p:nvGrpSpPr>
            <p:cNvPr id="19525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27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8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9526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19471" name="Group 64"/>
          <p:cNvGrpSpPr>
            <a:grpSpLocks/>
          </p:cNvGrpSpPr>
          <p:nvPr/>
        </p:nvGrpSpPr>
        <p:grpSpPr bwMode="auto">
          <a:xfrm>
            <a:off x="5605463" y="5943600"/>
            <a:ext cx="330200" cy="641350"/>
            <a:chOff x="720" y="1680"/>
            <a:chExt cx="208" cy="404"/>
          </a:xfrm>
        </p:grpSpPr>
        <p:grpSp>
          <p:nvGrpSpPr>
            <p:cNvPr id="19521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23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4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9522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19472" name="Group 69"/>
          <p:cNvGrpSpPr>
            <a:grpSpLocks/>
          </p:cNvGrpSpPr>
          <p:nvPr/>
        </p:nvGrpSpPr>
        <p:grpSpPr bwMode="auto">
          <a:xfrm>
            <a:off x="5157788" y="5943600"/>
            <a:ext cx="330200" cy="641350"/>
            <a:chOff x="720" y="1680"/>
            <a:chExt cx="208" cy="404"/>
          </a:xfrm>
        </p:grpSpPr>
        <p:grpSp>
          <p:nvGrpSpPr>
            <p:cNvPr id="19517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19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0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9518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9473" name="Group 74"/>
          <p:cNvGrpSpPr>
            <a:grpSpLocks/>
          </p:cNvGrpSpPr>
          <p:nvPr/>
        </p:nvGrpSpPr>
        <p:grpSpPr bwMode="auto">
          <a:xfrm>
            <a:off x="4710113" y="5943600"/>
            <a:ext cx="330200" cy="641350"/>
            <a:chOff x="720" y="1680"/>
            <a:chExt cx="208" cy="404"/>
          </a:xfrm>
        </p:grpSpPr>
        <p:grpSp>
          <p:nvGrpSpPr>
            <p:cNvPr id="19513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15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6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9514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9474" name="Group 79"/>
          <p:cNvGrpSpPr>
            <a:grpSpLocks/>
          </p:cNvGrpSpPr>
          <p:nvPr/>
        </p:nvGrpSpPr>
        <p:grpSpPr bwMode="auto">
          <a:xfrm>
            <a:off x="4262438" y="5943600"/>
            <a:ext cx="330200" cy="641350"/>
            <a:chOff x="720" y="1680"/>
            <a:chExt cx="208" cy="404"/>
          </a:xfrm>
        </p:grpSpPr>
        <p:grpSp>
          <p:nvGrpSpPr>
            <p:cNvPr id="19509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11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2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9510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9475" name="Group 84"/>
          <p:cNvGrpSpPr>
            <a:grpSpLocks/>
          </p:cNvGrpSpPr>
          <p:nvPr/>
        </p:nvGrpSpPr>
        <p:grpSpPr bwMode="auto">
          <a:xfrm>
            <a:off x="3343275" y="5943600"/>
            <a:ext cx="330200" cy="641350"/>
            <a:chOff x="720" y="1680"/>
            <a:chExt cx="208" cy="404"/>
          </a:xfrm>
        </p:grpSpPr>
        <p:grpSp>
          <p:nvGrpSpPr>
            <p:cNvPr id="19505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07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8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9506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9476" name="Group 89"/>
          <p:cNvGrpSpPr>
            <a:grpSpLocks/>
          </p:cNvGrpSpPr>
          <p:nvPr/>
        </p:nvGrpSpPr>
        <p:grpSpPr bwMode="auto">
          <a:xfrm>
            <a:off x="2895600" y="5943600"/>
            <a:ext cx="330200" cy="641350"/>
            <a:chOff x="720" y="1680"/>
            <a:chExt cx="208" cy="404"/>
          </a:xfrm>
        </p:grpSpPr>
        <p:grpSp>
          <p:nvGrpSpPr>
            <p:cNvPr id="19501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19503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9502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grpSp>
        <p:nvGrpSpPr>
          <p:cNvPr id="19477" name="Group 94"/>
          <p:cNvGrpSpPr>
            <a:grpSpLocks/>
          </p:cNvGrpSpPr>
          <p:nvPr/>
        </p:nvGrpSpPr>
        <p:grpSpPr bwMode="auto">
          <a:xfrm>
            <a:off x="6029325" y="5943600"/>
            <a:ext cx="330200" cy="304800"/>
            <a:chOff x="869" y="2736"/>
            <a:chExt cx="208" cy="192"/>
          </a:xfrm>
        </p:grpSpPr>
        <p:sp>
          <p:nvSpPr>
            <p:cNvPr id="19499" name="Oval 9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Text Box 9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9478" name="Line 97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98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0" name="Group 99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19497" name="Oval 10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Text Box 10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9481" name="Line 102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103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3" name="Group 104"/>
          <p:cNvGrpSpPr>
            <a:grpSpLocks/>
          </p:cNvGrpSpPr>
          <p:nvPr/>
        </p:nvGrpSpPr>
        <p:grpSpPr bwMode="auto">
          <a:xfrm>
            <a:off x="3805238" y="5943600"/>
            <a:ext cx="330200" cy="304800"/>
            <a:chOff x="869" y="2736"/>
            <a:chExt cx="208" cy="192"/>
          </a:xfrm>
        </p:grpSpPr>
        <p:sp>
          <p:nvSpPr>
            <p:cNvPr id="19495" name="Oval 10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10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9484" name="Group 107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19493" name="Oval 10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Text Box 10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9485" name="Line 110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111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7" name="Group 112"/>
          <p:cNvGrpSpPr>
            <a:grpSpLocks/>
          </p:cNvGrpSpPr>
          <p:nvPr/>
        </p:nvGrpSpPr>
        <p:grpSpPr bwMode="auto">
          <a:xfrm>
            <a:off x="2438400" y="5943600"/>
            <a:ext cx="330200" cy="304800"/>
            <a:chOff x="869" y="2736"/>
            <a:chExt cx="208" cy="192"/>
          </a:xfrm>
        </p:grpSpPr>
        <p:sp>
          <p:nvSpPr>
            <p:cNvPr id="19491" name="Oval 11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Text Box 11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19488" name="Group 115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19489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45586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0601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0603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4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0602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484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20597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0599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0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0598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0485" name="Group 14"/>
          <p:cNvGrpSpPr>
            <a:grpSpLocks/>
          </p:cNvGrpSpPr>
          <p:nvPr/>
        </p:nvGrpSpPr>
        <p:grpSpPr bwMode="auto">
          <a:xfrm>
            <a:off x="1547813" y="5943600"/>
            <a:ext cx="330200" cy="641350"/>
            <a:chOff x="720" y="1680"/>
            <a:chExt cx="208" cy="404"/>
          </a:xfrm>
        </p:grpSpPr>
        <p:grpSp>
          <p:nvGrpSpPr>
            <p:cNvPr id="20593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95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6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0594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0486" name="Group 19"/>
          <p:cNvGrpSpPr>
            <a:grpSpLocks/>
          </p:cNvGrpSpPr>
          <p:nvPr/>
        </p:nvGrpSpPr>
        <p:grpSpPr bwMode="auto">
          <a:xfrm>
            <a:off x="1995488" y="5943600"/>
            <a:ext cx="330200" cy="641350"/>
            <a:chOff x="720" y="1680"/>
            <a:chExt cx="208" cy="404"/>
          </a:xfrm>
        </p:grpSpPr>
        <p:grpSp>
          <p:nvGrpSpPr>
            <p:cNvPr id="20589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91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2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0590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0487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0585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87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8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0586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0488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0581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83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4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0582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0489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0577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79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0578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0490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0573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75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0574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0491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0569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71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2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0570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0492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0565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67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8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0566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0493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0561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63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4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0562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494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0557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59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0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0558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0495" name="Group 64"/>
          <p:cNvGrpSpPr>
            <a:grpSpLocks/>
          </p:cNvGrpSpPr>
          <p:nvPr/>
        </p:nvGrpSpPr>
        <p:grpSpPr bwMode="auto">
          <a:xfrm>
            <a:off x="6062663" y="5943600"/>
            <a:ext cx="330200" cy="641350"/>
            <a:chOff x="720" y="1680"/>
            <a:chExt cx="208" cy="404"/>
          </a:xfrm>
        </p:grpSpPr>
        <p:grpSp>
          <p:nvGrpSpPr>
            <p:cNvPr id="20553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55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6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0554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0496" name="Group 69"/>
          <p:cNvGrpSpPr>
            <a:grpSpLocks/>
          </p:cNvGrpSpPr>
          <p:nvPr/>
        </p:nvGrpSpPr>
        <p:grpSpPr bwMode="auto">
          <a:xfrm>
            <a:off x="5614988" y="5943600"/>
            <a:ext cx="330200" cy="641350"/>
            <a:chOff x="720" y="1680"/>
            <a:chExt cx="208" cy="404"/>
          </a:xfrm>
        </p:grpSpPr>
        <p:grpSp>
          <p:nvGrpSpPr>
            <p:cNvPr id="20549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51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2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0550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0497" name="Group 74"/>
          <p:cNvGrpSpPr>
            <a:grpSpLocks/>
          </p:cNvGrpSpPr>
          <p:nvPr/>
        </p:nvGrpSpPr>
        <p:grpSpPr bwMode="auto">
          <a:xfrm>
            <a:off x="5167313" y="5943600"/>
            <a:ext cx="330200" cy="641350"/>
            <a:chOff x="720" y="1680"/>
            <a:chExt cx="208" cy="404"/>
          </a:xfrm>
        </p:grpSpPr>
        <p:grpSp>
          <p:nvGrpSpPr>
            <p:cNvPr id="20545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47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8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0546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0498" name="Group 79"/>
          <p:cNvGrpSpPr>
            <a:grpSpLocks/>
          </p:cNvGrpSpPr>
          <p:nvPr/>
        </p:nvGrpSpPr>
        <p:grpSpPr bwMode="auto">
          <a:xfrm>
            <a:off x="4719638" y="5943600"/>
            <a:ext cx="330200" cy="641350"/>
            <a:chOff x="720" y="1680"/>
            <a:chExt cx="208" cy="404"/>
          </a:xfrm>
        </p:grpSpPr>
        <p:grpSp>
          <p:nvGrpSpPr>
            <p:cNvPr id="20541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43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0542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0499" name="Group 84"/>
          <p:cNvGrpSpPr>
            <a:grpSpLocks/>
          </p:cNvGrpSpPr>
          <p:nvPr/>
        </p:nvGrpSpPr>
        <p:grpSpPr bwMode="auto">
          <a:xfrm>
            <a:off x="3800475" y="5943600"/>
            <a:ext cx="330200" cy="641350"/>
            <a:chOff x="720" y="1680"/>
            <a:chExt cx="208" cy="404"/>
          </a:xfrm>
        </p:grpSpPr>
        <p:grpSp>
          <p:nvGrpSpPr>
            <p:cNvPr id="20537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39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0538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0500" name="Group 89"/>
          <p:cNvGrpSpPr>
            <a:grpSpLocks/>
          </p:cNvGrpSpPr>
          <p:nvPr/>
        </p:nvGrpSpPr>
        <p:grpSpPr bwMode="auto">
          <a:xfrm>
            <a:off x="3352800" y="5943600"/>
            <a:ext cx="330200" cy="641350"/>
            <a:chOff x="720" y="1680"/>
            <a:chExt cx="208" cy="404"/>
          </a:xfrm>
        </p:grpSpPr>
        <p:grpSp>
          <p:nvGrpSpPr>
            <p:cNvPr id="20533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0535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6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0534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grpSp>
        <p:nvGrpSpPr>
          <p:cNvPr id="20501" name="Group 94"/>
          <p:cNvGrpSpPr>
            <a:grpSpLocks/>
          </p:cNvGrpSpPr>
          <p:nvPr/>
        </p:nvGrpSpPr>
        <p:grpSpPr bwMode="auto">
          <a:xfrm>
            <a:off x="6486525" y="5943600"/>
            <a:ext cx="330200" cy="304800"/>
            <a:chOff x="869" y="2736"/>
            <a:chExt cx="208" cy="192"/>
          </a:xfrm>
        </p:grpSpPr>
        <p:sp>
          <p:nvSpPr>
            <p:cNvPr id="20531" name="Oval 9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Text Box 9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0502" name="Line 97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98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04" name="Group 99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0529" name="Oval 10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Text Box 10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0505" name="Line 102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03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07" name="Group 104"/>
          <p:cNvGrpSpPr>
            <a:grpSpLocks/>
          </p:cNvGrpSpPr>
          <p:nvPr/>
        </p:nvGrpSpPr>
        <p:grpSpPr bwMode="auto">
          <a:xfrm>
            <a:off x="4262438" y="5943600"/>
            <a:ext cx="330200" cy="304800"/>
            <a:chOff x="869" y="2736"/>
            <a:chExt cx="208" cy="192"/>
          </a:xfrm>
        </p:grpSpPr>
        <p:sp>
          <p:nvSpPr>
            <p:cNvPr id="20527" name="Oval 10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Text Box 10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20508" name="Group 107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0525" name="Oval 10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Text Box 10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0509" name="Line 110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111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1" name="Group 112"/>
          <p:cNvGrpSpPr>
            <a:grpSpLocks/>
          </p:cNvGrpSpPr>
          <p:nvPr/>
        </p:nvGrpSpPr>
        <p:grpSpPr bwMode="auto">
          <a:xfrm>
            <a:off x="2895600" y="5943600"/>
            <a:ext cx="330200" cy="304800"/>
            <a:chOff x="869" y="2736"/>
            <a:chExt cx="208" cy="192"/>
          </a:xfrm>
        </p:grpSpPr>
        <p:sp>
          <p:nvSpPr>
            <p:cNvPr id="20523" name="Oval 11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Text Box 11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0512" name="Group 115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0521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0513" name="Line 118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119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5" name="Group 120"/>
          <p:cNvGrpSpPr>
            <a:grpSpLocks/>
          </p:cNvGrpSpPr>
          <p:nvPr/>
        </p:nvGrpSpPr>
        <p:grpSpPr bwMode="auto">
          <a:xfrm>
            <a:off x="2438400" y="5943600"/>
            <a:ext cx="330200" cy="304800"/>
            <a:chOff x="869" y="2736"/>
            <a:chExt cx="208" cy="192"/>
          </a:xfrm>
        </p:grpSpPr>
        <p:sp>
          <p:nvSpPr>
            <p:cNvPr id="20519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0516" name="Group 123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0517" name="Oval 12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Text Box 12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59537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1630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1632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3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1631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508" name="Group 9"/>
          <p:cNvGrpSpPr>
            <a:grpSpLocks/>
          </p:cNvGrpSpPr>
          <p:nvPr/>
        </p:nvGrpSpPr>
        <p:grpSpPr bwMode="auto">
          <a:xfrm>
            <a:off x="1100138" y="5943600"/>
            <a:ext cx="330200" cy="641350"/>
            <a:chOff x="778" y="2304"/>
            <a:chExt cx="208" cy="404"/>
          </a:xfrm>
        </p:grpSpPr>
        <p:grpSp>
          <p:nvGrpSpPr>
            <p:cNvPr id="21626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1628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9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1627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1981200" y="5943600"/>
            <a:ext cx="330200" cy="641350"/>
            <a:chOff x="720" y="1680"/>
            <a:chExt cx="208" cy="404"/>
          </a:xfrm>
        </p:grpSpPr>
        <p:grpSp>
          <p:nvGrpSpPr>
            <p:cNvPr id="21622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24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5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1623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1510" name="Group 19"/>
          <p:cNvGrpSpPr>
            <a:grpSpLocks/>
          </p:cNvGrpSpPr>
          <p:nvPr/>
        </p:nvGrpSpPr>
        <p:grpSpPr bwMode="auto">
          <a:xfrm>
            <a:off x="2428875" y="5943600"/>
            <a:ext cx="330200" cy="641350"/>
            <a:chOff x="720" y="1680"/>
            <a:chExt cx="208" cy="404"/>
          </a:xfrm>
        </p:grpSpPr>
        <p:grpSp>
          <p:nvGrpSpPr>
            <p:cNvPr id="21618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20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1619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1511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1614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16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7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1615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1512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1610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12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3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1611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1513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1606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08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9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1607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1514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1602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04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5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1603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1515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1598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600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1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1599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1516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1594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96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7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1595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1517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1590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92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3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1591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1518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1586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88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9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1587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1519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1582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84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5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1583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1520" name="Group 69"/>
          <p:cNvGrpSpPr>
            <a:grpSpLocks/>
          </p:cNvGrpSpPr>
          <p:nvPr/>
        </p:nvGrpSpPr>
        <p:grpSpPr bwMode="auto">
          <a:xfrm>
            <a:off x="6048375" y="5943600"/>
            <a:ext cx="330200" cy="641350"/>
            <a:chOff x="720" y="1680"/>
            <a:chExt cx="208" cy="404"/>
          </a:xfrm>
        </p:grpSpPr>
        <p:grpSp>
          <p:nvGrpSpPr>
            <p:cNvPr id="21578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80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1579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1521" name="Group 74"/>
          <p:cNvGrpSpPr>
            <a:grpSpLocks/>
          </p:cNvGrpSpPr>
          <p:nvPr/>
        </p:nvGrpSpPr>
        <p:grpSpPr bwMode="auto">
          <a:xfrm>
            <a:off x="5600700" y="5943600"/>
            <a:ext cx="330200" cy="641350"/>
            <a:chOff x="720" y="1680"/>
            <a:chExt cx="208" cy="404"/>
          </a:xfrm>
        </p:grpSpPr>
        <p:grpSp>
          <p:nvGrpSpPr>
            <p:cNvPr id="21574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76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1575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1522" name="Group 79"/>
          <p:cNvGrpSpPr>
            <a:grpSpLocks/>
          </p:cNvGrpSpPr>
          <p:nvPr/>
        </p:nvGrpSpPr>
        <p:grpSpPr bwMode="auto">
          <a:xfrm>
            <a:off x="5153025" y="5943600"/>
            <a:ext cx="330200" cy="641350"/>
            <a:chOff x="720" y="1680"/>
            <a:chExt cx="208" cy="404"/>
          </a:xfrm>
        </p:grpSpPr>
        <p:grpSp>
          <p:nvGrpSpPr>
            <p:cNvPr id="21570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72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3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1571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1523" name="Group 84"/>
          <p:cNvGrpSpPr>
            <a:grpSpLocks/>
          </p:cNvGrpSpPr>
          <p:nvPr/>
        </p:nvGrpSpPr>
        <p:grpSpPr bwMode="auto">
          <a:xfrm>
            <a:off x="4233863" y="5943600"/>
            <a:ext cx="330200" cy="641350"/>
            <a:chOff x="720" y="1680"/>
            <a:chExt cx="208" cy="404"/>
          </a:xfrm>
        </p:grpSpPr>
        <p:grpSp>
          <p:nvGrpSpPr>
            <p:cNvPr id="21566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68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1567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1524" name="Group 89"/>
          <p:cNvGrpSpPr>
            <a:grpSpLocks/>
          </p:cNvGrpSpPr>
          <p:nvPr/>
        </p:nvGrpSpPr>
        <p:grpSpPr bwMode="auto">
          <a:xfrm>
            <a:off x="3786188" y="5943600"/>
            <a:ext cx="330200" cy="641350"/>
            <a:chOff x="720" y="1680"/>
            <a:chExt cx="208" cy="404"/>
          </a:xfrm>
        </p:grpSpPr>
        <p:grpSp>
          <p:nvGrpSpPr>
            <p:cNvPr id="21562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1564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1563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1525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27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1560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1528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30" name="Group 101"/>
          <p:cNvGrpSpPr>
            <a:grpSpLocks/>
          </p:cNvGrpSpPr>
          <p:nvPr/>
        </p:nvGrpSpPr>
        <p:grpSpPr bwMode="auto">
          <a:xfrm>
            <a:off x="4695825" y="5943600"/>
            <a:ext cx="330200" cy="304800"/>
            <a:chOff x="869" y="2736"/>
            <a:chExt cx="208" cy="192"/>
          </a:xfrm>
        </p:grpSpPr>
        <p:sp>
          <p:nvSpPr>
            <p:cNvPr id="21558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21531" name="Group 104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1556" name="Oval 10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Text Box 10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1532" name="Line 107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108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34" name="Group 109"/>
          <p:cNvGrpSpPr>
            <a:grpSpLocks/>
          </p:cNvGrpSpPr>
          <p:nvPr/>
        </p:nvGrpSpPr>
        <p:grpSpPr bwMode="auto">
          <a:xfrm>
            <a:off x="3328988" y="5943600"/>
            <a:ext cx="330200" cy="304800"/>
            <a:chOff x="869" y="2736"/>
            <a:chExt cx="208" cy="192"/>
          </a:xfrm>
        </p:grpSpPr>
        <p:sp>
          <p:nvSpPr>
            <p:cNvPr id="21554" name="Oval 11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Text Box 11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1535" name="Group 112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1552" name="Oval 11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Text Box 11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1536" name="Line 115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116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38" name="Group 117"/>
          <p:cNvGrpSpPr>
            <a:grpSpLocks/>
          </p:cNvGrpSpPr>
          <p:nvPr/>
        </p:nvGrpSpPr>
        <p:grpSpPr bwMode="auto">
          <a:xfrm>
            <a:off x="2871788" y="5943600"/>
            <a:ext cx="330200" cy="304800"/>
            <a:chOff x="869" y="2736"/>
            <a:chExt cx="208" cy="192"/>
          </a:xfrm>
        </p:grpSpPr>
        <p:sp>
          <p:nvSpPr>
            <p:cNvPr id="21550" name="Oval 11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Text Box 11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1539" name="Group 120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1548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1540" name="Line 123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124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42" name="Group 125"/>
          <p:cNvGrpSpPr>
            <a:grpSpLocks/>
          </p:cNvGrpSpPr>
          <p:nvPr/>
        </p:nvGrpSpPr>
        <p:grpSpPr bwMode="auto">
          <a:xfrm>
            <a:off x="1524000" y="5943600"/>
            <a:ext cx="330200" cy="304800"/>
            <a:chOff x="869" y="2736"/>
            <a:chExt cx="208" cy="192"/>
          </a:xfrm>
        </p:grpSpPr>
        <p:sp>
          <p:nvSpPr>
            <p:cNvPr id="21546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1543" name="Group 128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1544" name="Oval 12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Text Box 130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341217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2659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2661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2660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1524000" y="5943600"/>
            <a:ext cx="330200" cy="641350"/>
            <a:chOff x="778" y="2304"/>
            <a:chExt cx="208" cy="404"/>
          </a:xfrm>
        </p:grpSpPr>
        <p:grpSp>
          <p:nvGrpSpPr>
            <p:cNvPr id="22655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2657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8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2656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2533" name="Group 14"/>
          <p:cNvGrpSpPr>
            <a:grpSpLocks/>
          </p:cNvGrpSpPr>
          <p:nvPr/>
        </p:nvGrpSpPr>
        <p:grpSpPr bwMode="auto">
          <a:xfrm>
            <a:off x="2405063" y="5943600"/>
            <a:ext cx="330200" cy="641350"/>
            <a:chOff x="720" y="1680"/>
            <a:chExt cx="208" cy="404"/>
          </a:xfrm>
        </p:grpSpPr>
        <p:grpSp>
          <p:nvGrpSpPr>
            <p:cNvPr id="22651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53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4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2652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2534" name="Group 19"/>
          <p:cNvGrpSpPr>
            <a:grpSpLocks/>
          </p:cNvGrpSpPr>
          <p:nvPr/>
        </p:nvGrpSpPr>
        <p:grpSpPr bwMode="auto">
          <a:xfrm>
            <a:off x="2852738" y="5943600"/>
            <a:ext cx="330200" cy="641350"/>
            <a:chOff x="720" y="1680"/>
            <a:chExt cx="208" cy="404"/>
          </a:xfrm>
        </p:grpSpPr>
        <p:grpSp>
          <p:nvGrpSpPr>
            <p:cNvPr id="22647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49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2648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2535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2643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45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6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2644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2536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2639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41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2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2640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2537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2635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37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2636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2538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2631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33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632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2539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2627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29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0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628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2540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2623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25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6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624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2541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2619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21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620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2542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2615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17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616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2543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2611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13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4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2612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2544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2607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09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0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2608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2545" name="Group 74"/>
          <p:cNvGrpSpPr>
            <a:grpSpLocks/>
          </p:cNvGrpSpPr>
          <p:nvPr/>
        </p:nvGrpSpPr>
        <p:grpSpPr bwMode="auto">
          <a:xfrm>
            <a:off x="5553075" y="5943600"/>
            <a:ext cx="330200" cy="641350"/>
            <a:chOff x="720" y="1680"/>
            <a:chExt cx="208" cy="404"/>
          </a:xfrm>
        </p:grpSpPr>
        <p:grpSp>
          <p:nvGrpSpPr>
            <p:cNvPr id="22603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05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2604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2546" name="Group 79"/>
          <p:cNvGrpSpPr>
            <a:grpSpLocks/>
          </p:cNvGrpSpPr>
          <p:nvPr/>
        </p:nvGrpSpPr>
        <p:grpSpPr bwMode="auto">
          <a:xfrm>
            <a:off x="5105400" y="5943600"/>
            <a:ext cx="330200" cy="641350"/>
            <a:chOff x="720" y="1680"/>
            <a:chExt cx="208" cy="404"/>
          </a:xfrm>
        </p:grpSpPr>
        <p:grpSp>
          <p:nvGrpSpPr>
            <p:cNvPr id="22599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601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2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2600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2547" name="Group 84"/>
          <p:cNvGrpSpPr>
            <a:grpSpLocks/>
          </p:cNvGrpSpPr>
          <p:nvPr/>
        </p:nvGrpSpPr>
        <p:grpSpPr bwMode="auto">
          <a:xfrm>
            <a:off x="4657725" y="5943600"/>
            <a:ext cx="330200" cy="641350"/>
            <a:chOff x="720" y="1680"/>
            <a:chExt cx="208" cy="404"/>
          </a:xfrm>
        </p:grpSpPr>
        <p:grpSp>
          <p:nvGrpSpPr>
            <p:cNvPr id="22595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597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8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2596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2548" name="Group 89"/>
          <p:cNvGrpSpPr>
            <a:grpSpLocks/>
          </p:cNvGrpSpPr>
          <p:nvPr/>
        </p:nvGrpSpPr>
        <p:grpSpPr bwMode="auto">
          <a:xfrm>
            <a:off x="4210050" y="5943600"/>
            <a:ext cx="330200" cy="641350"/>
            <a:chOff x="720" y="1680"/>
            <a:chExt cx="208" cy="404"/>
          </a:xfrm>
        </p:grpSpPr>
        <p:grpSp>
          <p:nvGrpSpPr>
            <p:cNvPr id="22591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2593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4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2592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2549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1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2589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2552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4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2587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2555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7" name="Group 106"/>
          <p:cNvGrpSpPr>
            <a:grpSpLocks/>
          </p:cNvGrpSpPr>
          <p:nvPr/>
        </p:nvGrpSpPr>
        <p:grpSpPr bwMode="auto">
          <a:xfrm>
            <a:off x="3752850" y="5943600"/>
            <a:ext cx="330200" cy="304800"/>
            <a:chOff x="869" y="2736"/>
            <a:chExt cx="208" cy="192"/>
          </a:xfrm>
        </p:grpSpPr>
        <p:sp>
          <p:nvSpPr>
            <p:cNvPr id="22585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2558" name="Group 109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2583" name="Oval 11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Text Box 11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2559" name="Line 112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113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61" name="Group 114"/>
          <p:cNvGrpSpPr>
            <a:grpSpLocks/>
          </p:cNvGrpSpPr>
          <p:nvPr/>
        </p:nvGrpSpPr>
        <p:grpSpPr bwMode="auto">
          <a:xfrm>
            <a:off x="3295650" y="5943600"/>
            <a:ext cx="330200" cy="304800"/>
            <a:chOff x="869" y="2736"/>
            <a:chExt cx="208" cy="192"/>
          </a:xfrm>
        </p:grpSpPr>
        <p:sp>
          <p:nvSpPr>
            <p:cNvPr id="22581" name="Oval 11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Text Box 11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2562" name="Group 117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2579" name="Oval 11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Text Box 11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2563" name="Line 120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121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65" name="Group 122"/>
          <p:cNvGrpSpPr>
            <a:grpSpLocks/>
          </p:cNvGrpSpPr>
          <p:nvPr/>
        </p:nvGrpSpPr>
        <p:grpSpPr bwMode="auto">
          <a:xfrm>
            <a:off x="1947863" y="5943600"/>
            <a:ext cx="330200" cy="304800"/>
            <a:chOff x="869" y="2736"/>
            <a:chExt cx="208" cy="192"/>
          </a:xfrm>
        </p:grpSpPr>
        <p:sp>
          <p:nvSpPr>
            <p:cNvPr id="22577" name="Oval 12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Text Box 12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2566" name="Group 125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2575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2567" name="Line 128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129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69" name="Group 130"/>
          <p:cNvGrpSpPr>
            <a:grpSpLocks/>
          </p:cNvGrpSpPr>
          <p:nvPr/>
        </p:nvGrpSpPr>
        <p:grpSpPr bwMode="auto">
          <a:xfrm>
            <a:off x="1066800" y="5943600"/>
            <a:ext cx="330200" cy="304800"/>
            <a:chOff x="869" y="2736"/>
            <a:chExt cx="208" cy="192"/>
          </a:xfrm>
        </p:grpSpPr>
        <p:sp>
          <p:nvSpPr>
            <p:cNvPr id="2257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2570" name="Group 133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2571" name="Oval 13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Text Box 13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70173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3691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3693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4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3692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556" name="Group 9"/>
          <p:cNvGrpSpPr>
            <a:grpSpLocks/>
          </p:cNvGrpSpPr>
          <p:nvPr/>
        </p:nvGrpSpPr>
        <p:grpSpPr bwMode="auto">
          <a:xfrm>
            <a:off x="1981200" y="5943600"/>
            <a:ext cx="330200" cy="641350"/>
            <a:chOff x="778" y="2304"/>
            <a:chExt cx="208" cy="404"/>
          </a:xfrm>
        </p:grpSpPr>
        <p:grpSp>
          <p:nvGrpSpPr>
            <p:cNvPr id="23687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3689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0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3688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3557" name="Group 14"/>
          <p:cNvGrpSpPr>
            <a:grpSpLocks/>
          </p:cNvGrpSpPr>
          <p:nvPr/>
        </p:nvGrpSpPr>
        <p:grpSpPr bwMode="auto">
          <a:xfrm>
            <a:off x="2862263" y="5943600"/>
            <a:ext cx="330200" cy="641350"/>
            <a:chOff x="720" y="1680"/>
            <a:chExt cx="208" cy="404"/>
          </a:xfrm>
        </p:grpSpPr>
        <p:grpSp>
          <p:nvGrpSpPr>
            <p:cNvPr id="23683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85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3684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3558" name="Group 19"/>
          <p:cNvGrpSpPr>
            <a:grpSpLocks/>
          </p:cNvGrpSpPr>
          <p:nvPr/>
        </p:nvGrpSpPr>
        <p:grpSpPr bwMode="auto">
          <a:xfrm>
            <a:off x="3309938" y="5943600"/>
            <a:ext cx="330200" cy="641350"/>
            <a:chOff x="720" y="1680"/>
            <a:chExt cx="208" cy="404"/>
          </a:xfrm>
        </p:grpSpPr>
        <p:grpSp>
          <p:nvGrpSpPr>
            <p:cNvPr id="23679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81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2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3680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3675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77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8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3676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3560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3671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73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4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3672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3561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3667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69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0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3668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3562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3663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65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3664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3563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3659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61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3660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3564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3655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57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8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3656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3565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3651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53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3652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3566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3647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49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0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3648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3567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3643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45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6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3644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3568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3639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41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2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3640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3569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3635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37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3636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3570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3631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33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4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3632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3571" name="Group 84"/>
          <p:cNvGrpSpPr>
            <a:grpSpLocks/>
          </p:cNvGrpSpPr>
          <p:nvPr/>
        </p:nvGrpSpPr>
        <p:grpSpPr bwMode="auto">
          <a:xfrm>
            <a:off x="5114925" y="5943600"/>
            <a:ext cx="330200" cy="641350"/>
            <a:chOff x="720" y="1680"/>
            <a:chExt cx="208" cy="404"/>
          </a:xfrm>
        </p:grpSpPr>
        <p:grpSp>
          <p:nvGrpSpPr>
            <p:cNvPr id="23627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29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0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3628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3572" name="Group 89"/>
          <p:cNvGrpSpPr>
            <a:grpSpLocks/>
          </p:cNvGrpSpPr>
          <p:nvPr/>
        </p:nvGrpSpPr>
        <p:grpSpPr bwMode="auto">
          <a:xfrm>
            <a:off x="4667250" y="5943600"/>
            <a:ext cx="330200" cy="641350"/>
            <a:chOff x="720" y="1680"/>
            <a:chExt cx="208" cy="404"/>
          </a:xfrm>
        </p:grpSpPr>
        <p:grpSp>
          <p:nvGrpSpPr>
            <p:cNvPr id="23623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3625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6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3624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3573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5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3621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3576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8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3619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3579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81" name="Group 106"/>
          <p:cNvGrpSpPr>
            <a:grpSpLocks/>
          </p:cNvGrpSpPr>
          <p:nvPr/>
        </p:nvGrpSpPr>
        <p:grpSpPr bwMode="auto">
          <a:xfrm>
            <a:off x="4210050" y="5943600"/>
            <a:ext cx="330200" cy="304800"/>
            <a:chOff x="869" y="2736"/>
            <a:chExt cx="208" cy="192"/>
          </a:xfrm>
        </p:grpSpPr>
        <p:sp>
          <p:nvSpPr>
            <p:cNvPr id="23617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8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3582" name="Group 109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3615" name="Oval 11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Text Box 11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3583" name="Line 112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113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85" name="Group 114"/>
          <p:cNvGrpSpPr>
            <a:grpSpLocks/>
          </p:cNvGrpSpPr>
          <p:nvPr/>
        </p:nvGrpSpPr>
        <p:grpSpPr bwMode="auto">
          <a:xfrm>
            <a:off x="3752850" y="5943600"/>
            <a:ext cx="330200" cy="304800"/>
            <a:chOff x="869" y="2736"/>
            <a:chExt cx="208" cy="192"/>
          </a:xfrm>
        </p:grpSpPr>
        <p:sp>
          <p:nvSpPr>
            <p:cNvPr id="23613" name="Oval 11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Text Box 11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3586" name="Group 117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3611" name="Oval 11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Text Box 11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3587" name="Line 120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121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89" name="Group 122"/>
          <p:cNvGrpSpPr>
            <a:grpSpLocks/>
          </p:cNvGrpSpPr>
          <p:nvPr/>
        </p:nvGrpSpPr>
        <p:grpSpPr bwMode="auto">
          <a:xfrm>
            <a:off x="2405063" y="5943600"/>
            <a:ext cx="330200" cy="304800"/>
            <a:chOff x="869" y="2736"/>
            <a:chExt cx="208" cy="192"/>
          </a:xfrm>
        </p:grpSpPr>
        <p:sp>
          <p:nvSpPr>
            <p:cNvPr id="23609" name="Oval 12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Text Box 12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3590" name="Group 125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3607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3591" name="Line 128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129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93" name="Group 130"/>
          <p:cNvGrpSpPr>
            <a:grpSpLocks/>
          </p:cNvGrpSpPr>
          <p:nvPr/>
        </p:nvGrpSpPr>
        <p:grpSpPr bwMode="auto">
          <a:xfrm>
            <a:off x="1524000" y="5943600"/>
            <a:ext cx="330200" cy="304800"/>
            <a:chOff x="869" y="2736"/>
            <a:chExt cx="208" cy="192"/>
          </a:xfrm>
        </p:grpSpPr>
        <p:sp>
          <p:nvSpPr>
            <p:cNvPr id="23605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3594" name="Group 133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3603" name="Oval 13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Text Box 13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3595" name="Group 136"/>
          <p:cNvGrpSpPr>
            <a:grpSpLocks/>
          </p:cNvGrpSpPr>
          <p:nvPr/>
        </p:nvGrpSpPr>
        <p:grpSpPr bwMode="auto">
          <a:xfrm>
            <a:off x="1066800" y="5943600"/>
            <a:ext cx="330200" cy="304800"/>
            <a:chOff x="869" y="2736"/>
            <a:chExt cx="208" cy="192"/>
          </a:xfrm>
        </p:grpSpPr>
        <p:sp>
          <p:nvSpPr>
            <p:cNvPr id="23601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3596" name="Line 139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140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98" name="Group 141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3599" name="Oval 14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Text Box 14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2847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4723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4725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6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4724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580" name="Group 9"/>
          <p:cNvGrpSpPr>
            <a:grpSpLocks/>
          </p:cNvGrpSpPr>
          <p:nvPr/>
        </p:nvGrpSpPr>
        <p:grpSpPr bwMode="auto">
          <a:xfrm>
            <a:off x="2438400" y="5943600"/>
            <a:ext cx="330200" cy="641350"/>
            <a:chOff x="778" y="2304"/>
            <a:chExt cx="208" cy="404"/>
          </a:xfrm>
        </p:grpSpPr>
        <p:grpSp>
          <p:nvGrpSpPr>
            <p:cNvPr id="24719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4721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2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4720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4581" name="Group 14"/>
          <p:cNvGrpSpPr>
            <a:grpSpLocks/>
          </p:cNvGrpSpPr>
          <p:nvPr/>
        </p:nvGrpSpPr>
        <p:grpSpPr bwMode="auto">
          <a:xfrm>
            <a:off x="3319463" y="5943600"/>
            <a:ext cx="330200" cy="641350"/>
            <a:chOff x="720" y="1680"/>
            <a:chExt cx="208" cy="404"/>
          </a:xfrm>
        </p:grpSpPr>
        <p:grpSp>
          <p:nvGrpSpPr>
            <p:cNvPr id="24715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717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8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4716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4582" name="Group 19"/>
          <p:cNvGrpSpPr>
            <a:grpSpLocks/>
          </p:cNvGrpSpPr>
          <p:nvPr/>
        </p:nvGrpSpPr>
        <p:grpSpPr bwMode="auto">
          <a:xfrm>
            <a:off x="3767138" y="5943600"/>
            <a:ext cx="330200" cy="641350"/>
            <a:chOff x="720" y="1680"/>
            <a:chExt cx="208" cy="404"/>
          </a:xfrm>
        </p:grpSpPr>
        <p:grpSp>
          <p:nvGrpSpPr>
            <p:cNvPr id="24711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713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4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4712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4583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4707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709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0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4708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4584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4703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705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6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4704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4585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4699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701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2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4700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4586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4695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97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8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4696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4587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4691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93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4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4692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4588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4687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89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0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4688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4589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4683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85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6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4684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4590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4679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81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2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4680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4591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4675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77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8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4676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4592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4671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73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4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4672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4593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4667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69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0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4668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4594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4663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65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6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4664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4595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4659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61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2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4660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4596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4655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4657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8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4656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4597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9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4653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4600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02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4651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4603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05" name="Group 106"/>
          <p:cNvGrpSpPr>
            <a:grpSpLocks/>
          </p:cNvGrpSpPr>
          <p:nvPr/>
        </p:nvGrpSpPr>
        <p:grpSpPr bwMode="auto">
          <a:xfrm>
            <a:off x="4667250" y="5943600"/>
            <a:ext cx="330200" cy="304800"/>
            <a:chOff x="869" y="2736"/>
            <a:chExt cx="208" cy="192"/>
          </a:xfrm>
        </p:grpSpPr>
        <p:sp>
          <p:nvSpPr>
            <p:cNvPr id="24649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4606" name="Group 109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4647" name="Oval 11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Text Box 11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4607" name="Line 112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113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09" name="Group 114"/>
          <p:cNvGrpSpPr>
            <a:grpSpLocks/>
          </p:cNvGrpSpPr>
          <p:nvPr/>
        </p:nvGrpSpPr>
        <p:grpSpPr bwMode="auto">
          <a:xfrm>
            <a:off x="4210050" y="5943600"/>
            <a:ext cx="330200" cy="304800"/>
            <a:chOff x="869" y="2736"/>
            <a:chExt cx="208" cy="192"/>
          </a:xfrm>
        </p:grpSpPr>
        <p:sp>
          <p:nvSpPr>
            <p:cNvPr id="24645" name="Oval 11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Text Box 11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4610" name="Group 117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4643" name="Oval 11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Text Box 11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4611" name="Line 120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121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13" name="Group 122"/>
          <p:cNvGrpSpPr>
            <a:grpSpLocks/>
          </p:cNvGrpSpPr>
          <p:nvPr/>
        </p:nvGrpSpPr>
        <p:grpSpPr bwMode="auto">
          <a:xfrm>
            <a:off x="2862263" y="5943600"/>
            <a:ext cx="330200" cy="304800"/>
            <a:chOff x="869" y="2736"/>
            <a:chExt cx="208" cy="192"/>
          </a:xfrm>
        </p:grpSpPr>
        <p:sp>
          <p:nvSpPr>
            <p:cNvPr id="24641" name="Oval 12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Text Box 12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4614" name="Group 125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4639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4615" name="Line 128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129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17" name="Group 130"/>
          <p:cNvGrpSpPr>
            <a:grpSpLocks/>
          </p:cNvGrpSpPr>
          <p:nvPr/>
        </p:nvGrpSpPr>
        <p:grpSpPr bwMode="auto">
          <a:xfrm>
            <a:off x="1981200" y="5943600"/>
            <a:ext cx="330200" cy="304800"/>
            <a:chOff x="869" y="2736"/>
            <a:chExt cx="208" cy="192"/>
          </a:xfrm>
        </p:grpSpPr>
        <p:sp>
          <p:nvSpPr>
            <p:cNvPr id="24637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4618" name="Group 133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4635" name="Oval 13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Text Box 13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4619" name="Group 136"/>
          <p:cNvGrpSpPr>
            <a:grpSpLocks/>
          </p:cNvGrpSpPr>
          <p:nvPr/>
        </p:nvGrpSpPr>
        <p:grpSpPr bwMode="auto">
          <a:xfrm>
            <a:off x="1524000" y="5943600"/>
            <a:ext cx="330200" cy="304800"/>
            <a:chOff x="869" y="2736"/>
            <a:chExt cx="208" cy="192"/>
          </a:xfrm>
        </p:grpSpPr>
        <p:sp>
          <p:nvSpPr>
            <p:cNvPr id="24633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4620" name="Line 139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140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22" name="Group 141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4631" name="Oval 14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Text Box 14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4623" name="Group 144"/>
          <p:cNvGrpSpPr>
            <a:grpSpLocks/>
          </p:cNvGrpSpPr>
          <p:nvPr/>
        </p:nvGrpSpPr>
        <p:grpSpPr bwMode="auto">
          <a:xfrm>
            <a:off x="1066800" y="5943600"/>
            <a:ext cx="330200" cy="304800"/>
            <a:chOff x="869" y="2736"/>
            <a:chExt cx="208" cy="192"/>
          </a:xfrm>
        </p:grpSpPr>
        <p:sp>
          <p:nvSpPr>
            <p:cNvPr id="24629" name="Oval 14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Text Box 14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4624" name="Line 147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5" name="Line 148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26" name="Group 149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4627" name="Oval 15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Text Box 15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145440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Boggle due today</a:t>
            </a:r>
          </a:p>
          <a:p>
            <a:r>
              <a:rPr lang="en-US" dirty="0" smtClean="0"/>
              <a:t>APT </a:t>
            </a:r>
            <a:r>
              <a:rPr lang="en-US" dirty="0" err="1" smtClean="0"/>
              <a:t>Wordladder</a:t>
            </a:r>
            <a:r>
              <a:rPr lang="en-US" dirty="0" smtClean="0"/>
              <a:t> – due Tuesday</a:t>
            </a:r>
          </a:p>
          <a:p>
            <a:pPr lvl="1"/>
            <a:r>
              <a:rPr lang="en-US" dirty="0" smtClean="0"/>
              <a:t>Lab this week – work on </a:t>
            </a:r>
            <a:r>
              <a:rPr lang="en-US" dirty="0" err="1" smtClean="0"/>
              <a:t>Wordladder</a:t>
            </a:r>
            <a:endParaRPr lang="en-US" dirty="0" smtClean="0"/>
          </a:p>
          <a:p>
            <a:r>
              <a:rPr lang="en-US" dirty="0" smtClean="0"/>
              <a:t>Test 2 is April 14</a:t>
            </a:r>
          </a:p>
          <a:p>
            <a:pPr lvl="1"/>
            <a:r>
              <a:rPr lang="en-US" dirty="0" smtClean="0"/>
              <a:t>Will review next time</a:t>
            </a:r>
          </a:p>
          <a:p>
            <a:pPr lvl="1"/>
            <a:r>
              <a:rPr lang="en-US" dirty="0" smtClean="0"/>
              <a:t>Try writing answers for Test 2 </a:t>
            </a:r>
            <a:r>
              <a:rPr lang="en-US" dirty="0" err="1" smtClean="0"/>
              <a:t>CompSci</a:t>
            </a:r>
            <a:r>
              <a:rPr lang="en-US" dirty="0" smtClean="0"/>
              <a:t> 100 Fall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5749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5751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52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5750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2895600" y="5943600"/>
            <a:ext cx="330200" cy="641350"/>
            <a:chOff x="778" y="2304"/>
            <a:chExt cx="208" cy="404"/>
          </a:xfrm>
        </p:grpSpPr>
        <p:grpSp>
          <p:nvGrpSpPr>
            <p:cNvPr id="25745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5747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8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5746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3776663" y="5943600"/>
            <a:ext cx="330200" cy="641350"/>
            <a:chOff x="720" y="1680"/>
            <a:chExt cx="208" cy="404"/>
          </a:xfrm>
        </p:grpSpPr>
        <p:grpSp>
          <p:nvGrpSpPr>
            <p:cNvPr id="25741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43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4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5742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5606" name="Group 19"/>
          <p:cNvGrpSpPr>
            <a:grpSpLocks/>
          </p:cNvGrpSpPr>
          <p:nvPr/>
        </p:nvGrpSpPr>
        <p:grpSpPr bwMode="auto">
          <a:xfrm>
            <a:off x="4224338" y="5943600"/>
            <a:ext cx="330200" cy="641350"/>
            <a:chOff x="720" y="1680"/>
            <a:chExt cx="208" cy="404"/>
          </a:xfrm>
        </p:grpSpPr>
        <p:grpSp>
          <p:nvGrpSpPr>
            <p:cNvPr id="25737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39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0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5738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5733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35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6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4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5729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31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2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5725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27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8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26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5610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5721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23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4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5722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5611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5717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19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0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5718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5612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5713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15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6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5714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5613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5709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11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2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5710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5614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5705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07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08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5706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5615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5701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703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04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5702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5616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5697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699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00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5698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5617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5693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695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6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5694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5618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5689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691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2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5690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5619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5685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687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8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5686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5620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5681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5683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4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5682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5621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3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5679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5624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6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5677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5627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9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5675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5630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32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5673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5633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35" name="Group 116"/>
          <p:cNvGrpSpPr>
            <a:grpSpLocks/>
          </p:cNvGrpSpPr>
          <p:nvPr/>
        </p:nvGrpSpPr>
        <p:grpSpPr bwMode="auto">
          <a:xfrm>
            <a:off x="3319463" y="5943600"/>
            <a:ext cx="330200" cy="304800"/>
            <a:chOff x="869" y="2736"/>
            <a:chExt cx="208" cy="192"/>
          </a:xfrm>
        </p:grpSpPr>
        <p:sp>
          <p:nvSpPr>
            <p:cNvPr id="25671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5636" name="Group 119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5669" name="Oval 12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Text Box 12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5637" name="Line 122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123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39" name="Group 124"/>
          <p:cNvGrpSpPr>
            <a:grpSpLocks/>
          </p:cNvGrpSpPr>
          <p:nvPr/>
        </p:nvGrpSpPr>
        <p:grpSpPr bwMode="auto">
          <a:xfrm>
            <a:off x="2438400" y="5943600"/>
            <a:ext cx="330200" cy="304800"/>
            <a:chOff x="869" y="2736"/>
            <a:chExt cx="208" cy="192"/>
          </a:xfrm>
        </p:grpSpPr>
        <p:sp>
          <p:nvSpPr>
            <p:cNvPr id="25667" name="Oval 12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Text Box 12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5640" name="Group 127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5665" name="Oval 12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6" name="Text Box 12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5641" name="Group 130"/>
          <p:cNvGrpSpPr>
            <a:grpSpLocks/>
          </p:cNvGrpSpPr>
          <p:nvPr/>
        </p:nvGrpSpPr>
        <p:grpSpPr bwMode="auto">
          <a:xfrm>
            <a:off x="1981200" y="5943600"/>
            <a:ext cx="330200" cy="304800"/>
            <a:chOff x="869" y="2736"/>
            <a:chExt cx="208" cy="192"/>
          </a:xfrm>
        </p:grpSpPr>
        <p:sp>
          <p:nvSpPr>
            <p:cNvPr id="2566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5642" name="Line 133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34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44" name="Group 135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5661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5645" name="Group 138"/>
          <p:cNvGrpSpPr>
            <a:grpSpLocks/>
          </p:cNvGrpSpPr>
          <p:nvPr/>
        </p:nvGrpSpPr>
        <p:grpSpPr bwMode="auto">
          <a:xfrm>
            <a:off x="1524000" y="5943600"/>
            <a:ext cx="330200" cy="304800"/>
            <a:chOff x="869" y="2736"/>
            <a:chExt cx="208" cy="192"/>
          </a:xfrm>
        </p:grpSpPr>
        <p:sp>
          <p:nvSpPr>
            <p:cNvPr id="25659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Text Box 140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5646" name="Line 141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42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48" name="Group 143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5657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Text Box 14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5649" name="Line 146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47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51" name="Group 148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25655" name="Oval 14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Text Box 150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5652" name="Group 151"/>
          <p:cNvGrpSpPr>
            <a:grpSpLocks/>
          </p:cNvGrpSpPr>
          <p:nvPr/>
        </p:nvGrpSpPr>
        <p:grpSpPr bwMode="auto">
          <a:xfrm>
            <a:off x="1066800" y="5943600"/>
            <a:ext cx="330200" cy="304800"/>
            <a:chOff x="869" y="2736"/>
            <a:chExt cx="208" cy="192"/>
          </a:xfrm>
        </p:grpSpPr>
        <p:sp>
          <p:nvSpPr>
            <p:cNvPr id="25653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Text Box 15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248144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550863" y="5943600"/>
            <a:ext cx="361950" cy="641350"/>
            <a:chOff x="768" y="2304"/>
            <a:chExt cx="228" cy="404"/>
          </a:xfrm>
        </p:grpSpPr>
        <p:grpSp>
          <p:nvGrpSpPr>
            <p:cNvPr id="26781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6783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4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6782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3352800" y="5943600"/>
            <a:ext cx="330200" cy="641350"/>
            <a:chOff x="778" y="2304"/>
            <a:chExt cx="208" cy="404"/>
          </a:xfrm>
        </p:grpSpPr>
        <p:grpSp>
          <p:nvGrpSpPr>
            <p:cNvPr id="26777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6779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0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6778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6629" name="Group 14"/>
          <p:cNvGrpSpPr>
            <a:grpSpLocks/>
          </p:cNvGrpSpPr>
          <p:nvPr/>
        </p:nvGrpSpPr>
        <p:grpSpPr bwMode="auto">
          <a:xfrm>
            <a:off x="4233863" y="5943600"/>
            <a:ext cx="330200" cy="641350"/>
            <a:chOff x="720" y="1680"/>
            <a:chExt cx="208" cy="404"/>
          </a:xfrm>
        </p:grpSpPr>
        <p:grpSp>
          <p:nvGrpSpPr>
            <p:cNvPr id="26773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75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6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6774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6630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26769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71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2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6770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6631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6765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67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68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6766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6632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6761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63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64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6762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6633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6757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59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60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6758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6634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6753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55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6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6754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6635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6749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51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2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6750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6636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6745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47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8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6746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6637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6741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43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4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6742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6638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6737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39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0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6738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6639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6733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35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6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6734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6640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6729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31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2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6730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6641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6725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27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8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6726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6642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6721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23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4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6722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6643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6717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19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0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6718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6644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6713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6715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6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6714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6645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47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6711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2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6648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50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6709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6651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53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6707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6654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56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6705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6657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59" name="Group 116"/>
          <p:cNvGrpSpPr>
            <a:grpSpLocks/>
          </p:cNvGrpSpPr>
          <p:nvPr/>
        </p:nvGrpSpPr>
        <p:grpSpPr bwMode="auto">
          <a:xfrm>
            <a:off x="3776663" y="5943600"/>
            <a:ext cx="330200" cy="304800"/>
            <a:chOff x="869" y="2736"/>
            <a:chExt cx="208" cy="192"/>
          </a:xfrm>
        </p:grpSpPr>
        <p:sp>
          <p:nvSpPr>
            <p:cNvPr id="26703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6660" name="Group 119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6701" name="Oval 12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Text Box 12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6661" name="Line 122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123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63" name="Group 124"/>
          <p:cNvGrpSpPr>
            <a:grpSpLocks/>
          </p:cNvGrpSpPr>
          <p:nvPr/>
        </p:nvGrpSpPr>
        <p:grpSpPr bwMode="auto">
          <a:xfrm>
            <a:off x="2895600" y="5943600"/>
            <a:ext cx="330200" cy="304800"/>
            <a:chOff x="869" y="2736"/>
            <a:chExt cx="208" cy="192"/>
          </a:xfrm>
        </p:grpSpPr>
        <p:sp>
          <p:nvSpPr>
            <p:cNvPr id="26699" name="Oval 12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Text Box 12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6664" name="Group 127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6697" name="Oval 12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Text Box 12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6665" name="Group 130"/>
          <p:cNvGrpSpPr>
            <a:grpSpLocks/>
          </p:cNvGrpSpPr>
          <p:nvPr/>
        </p:nvGrpSpPr>
        <p:grpSpPr bwMode="auto">
          <a:xfrm>
            <a:off x="2438400" y="5943600"/>
            <a:ext cx="330200" cy="304800"/>
            <a:chOff x="869" y="2736"/>
            <a:chExt cx="208" cy="192"/>
          </a:xfrm>
        </p:grpSpPr>
        <p:sp>
          <p:nvSpPr>
            <p:cNvPr id="26695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6666" name="Line 133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134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68" name="Group 135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6693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6669" name="Group 138"/>
          <p:cNvGrpSpPr>
            <a:grpSpLocks/>
          </p:cNvGrpSpPr>
          <p:nvPr/>
        </p:nvGrpSpPr>
        <p:grpSpPr bwMode="auto">
          <a:xfrm>
            <a:off x="1981200" y="5943600"/>
            <a:ext cx="330200" cy="304800"/>
            <a:chOff x="869" y="2736"/>
            <a:chExt cx="208" cy="192"/>
          </a:xfrm>
        </p:grpSpPr>
        <p:sp>
          <p:nvSpPr>
            <p:cNvPr id="26691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Text Box 140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6670" name="Line 141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142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72" name="Group 143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6689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Text Box 145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6673" name="Line 146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147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75" name="Group 148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26687" name="Oval 14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Text Box 150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6676" name="Group 151"/>
          <p:cNvGrpSpPr>
            <a:grpSpLocks/>
          </p:cNvGrpSpPr>
          <p:nvPr/>
        </p:nvGrpSpPr>
        <p:grpSpPr bwMode="auto">
          <a:xfrm>
            <a:off x="1524000" y="5943600"/>
            <a:ext cx="330200" cy="304800"/>
            <a:chOff x="869" y="2736"/>
            <a:chExt cx="208" cy="192"/>
          </a:xfrm>
        </p:grpSpPr>
        <p:sp>
          <p:nvSpPr>
            <p:cNvPr id="26685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Text Box 15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6677" name="Line 154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155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79" name="Group 156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26683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26680" name="Group 159"/>
          <p:cNvGrpSpPr>
            <a:grpSpLocks/>
          </p:cNvGrpSpPr>
          <p:nvPr/>
        </p:nvGrpSpPr>
        <p:grpSpPr bwMode="auto">
          <a:xfrm>
            <a:off x="1066800" y="5943600"/>
            <a:ext cx="361950" cy="304800"/>
            <a:chOff x="859" y="2736"/>
            <a:chExt cx="228" cy="192"/>
          </a:xfrm>
        </p:grpSpPr>
        <p:sp>
          <p:nvSpPr>
            <p:cNvPr id="26681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5002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990600" y="5943600"/>
            <a:ext cx="361950" cy="641350"/>
            <a:chOff x="768" y="2304"/>
            <a:chExt cx="228" cy="404"/>
          </a:xfrm>
        </p:grpSpPr>
        <p:grpSp>
          <p:nvGrpSpPr>
            <p:cNvPr id="27807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7809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10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7808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652" name="Group 9"/>
          <p:cNvGrpSpPr>
            <a:grpSpLocks/>
          </p:cNvGrpSpPr>
          <p:nvPr/>
        </p:nvGrpSpPr>
        <p:grpSpPr bwMode="auto">
          <a:xfrm>
            <a:off x="3276600" y="5943600"/>
            <a:ext cx="330200" cy="641350"/>
            <a:chOff x="778" y="2304"/>
            <a:chExt cx="208" cy="404"/>
          </a:xfrm>
        </p:grpSpPr>
        <p:grpSp>
          <p:nvGrpSpPr>
            <p:cNvPr id="27803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7805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06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7804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7653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27799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801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02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7800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7654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27795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97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7796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7655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7791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93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7792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7656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7787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89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0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7788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7657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7783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85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6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7784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7658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7779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81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2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7780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7659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7775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77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8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7776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7660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7771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73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4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7772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7661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7767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69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0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7768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7662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7763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65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6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7764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7663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7759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61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2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7760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7664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7755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57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8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7756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7665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7751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53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4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7752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7666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7747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49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7748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7667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7743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45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7744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7668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7739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7741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2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7740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7669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1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7737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7672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4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7735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7675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7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7733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7678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0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7731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7681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3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7729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7684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7727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7687" name="Group 124"/>
          <p:cNvGrpSpPr>
            <a:grpSpLocks/>
          </p:cNvGrpSpPr>
          <p:nvPr/>
        </p:nvGrpSpPr>
        <p:grpSpPr bwMode="auto">
          <a:xfrm>
            <a:off x="2801938" y="5943600"/>
            <a:ext cx="330200" cy="304800"/>
            <a:chOff x="869" y="2736"/>
            <a:chExt cx="208" cy="192"/>
          </a:xfrm>
        </p:grpSpPr>
        <p:sp>
          <p:nvSpPr>
            <p:cNvPr id="27725" name="Oval 12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Text Box 12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7688" name="Line 127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128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90" name="Group 129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7723" name="Oval 13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Text Box 13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7691" name="Group 132"/>
          <p:cNvGrpSpPr>
            <a:grpSpLocks/>
          </p:cNvGrpSpPr>
          <p:nvPr/>
        </p:nvGrpSpPr>
        <p:grpSpPr bwMode="auto">
          <a:xfrm>
            <a:off x="2344738" y="5943600"/>
            <a:ext cx="330200" cy="304800"/>
            <a:chOff x="869" y="2736"/>
            <a:chExt cx="208" cy="192"/>
          </a:xfrm>
        </p:grpSpPr>
        <p:sp>
          <p:nvSpPr>
            <p:cNvPr id="27721" name="Oval 13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Text Box 13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7692" name="Line 135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136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94" name="Group 137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7719" name="Oval 13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0" name="Text Box 139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7695" name="Line 140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141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97" name="Group 142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27717" name="Oval 14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8" name="Text Box 14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7698" name="Group 145"/>
          <p:cNvGrpSpPr>
            <a:grpSpLocks/>
          </p:cNvGrpSpPr>
          <p:nvPr/>
        </p:nvGrpSpPr>
        <p:grpSpPr bwMode="auto">
          <a:xfrm>
            <a:off x="1887538" y="5943600"/>
            <a:ext cx="330200" cy="304800"/>
            <a:chOff x="869" y="2736"/>
            <a:chExt cx="208" cy="192"/>
          </a:xfrm>
        </p:grpSpPr>
        <p:sp>
          <p:nvSpPr>
            <p:cNvPr id="27715" name="Oval 14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6" name="Text Box 14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7699" name="Line 148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149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701" name="Group 150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27713" name="Oval 15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4" name="Text Box 15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27702" name="Group 153"/>
          <p:cNvGrpSpPr>
            <a:grpSpLocks/>
          </p:cNvGrpSpPr>
          <p:nvPr/>
        </p:nvGrpSpPr>
        <p:grpSpPr bwMode="auto">
          <a:xfrm>
            <a:off x="1430338" y="5943600"/>
            <a:ext cx="361950" cy="304800"/>
            <a:chOff x="859" y="2736"/>
            <a:chExt cx="228" cy="192"/>
          </a:xfrm>
        </p:grpSpPr>
        <p:sp>
          <p:nvSpPr>
            <p:cNvPr id="27711" name="Oval 15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2" name="Text Box 15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27703" name="Line 156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Line 157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705" name="Group 158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27709" name="Oval 15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0" name="Text Box 16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grpSp>
        <p:nvGrpSpPr>
          <p:cNvPr id="27706" name="Group 161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27707" name="Oval 16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Text Box 16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95285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1397000" y="5943600"/>
            <a:ext cx="361950" cy="641350"/>
            <a:chOff x="768" y="2304"/>
            <a:chExt cx="228" cy="404"/>
          </a:xfrm>
        </p:grpSpPr>
        <p:grpSp>
          <p:nvGrpSpPr>
            <p:cNvPr id="28836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8838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39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8837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676" name="Group 9"/>
          <p:cNvGrpSpPr>
            <a:grpSpLocks/>
          </p:cNvGrpSpPr>
          <p:nvPr/>
        </p:nvGrpSpPr>
        <p:grpSpPr bwMode="auto">
          <a:xfrm>
            <a:off x="6400800" y="3581400"/>
            <a:ext cx="330200" cy="641350"/>
            <a:chOff x="778" y="2304"/>
            <a:chExt cx="208" cy="404"/>
          </a:xfrm>
        </p:grpSpPr>
        <p:grpSp>
          <p:nvGrpSpPr>
            <p:cNvPr id="28832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8834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35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8833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8677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28828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30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31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8829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8678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28824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26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27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8825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8679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8820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22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23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8821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8816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18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19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8817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8681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8812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14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15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8813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8682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8808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10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11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8809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8683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8804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06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7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8805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8684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8800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802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3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8801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8685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8796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98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9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8797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8686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8792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94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5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8793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8687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8788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90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8789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8688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8784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86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7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8785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8689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8780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82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3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8781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8690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8776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78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9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8777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8691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8772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74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8773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8692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8768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8770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1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8769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8693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5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8766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7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8696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8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8764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5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8699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01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8762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3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8702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04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8760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1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8705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07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8758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9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8708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10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8756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7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8711" name="Line 124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125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13" name="Group 126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8754" name="Oval 12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5" name="Text Box 12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8714" name="Group 129"/>
          <p:cNvGrpSpPr>
            <a:grpSpLocks/>
          </p:cNvGrpSpPr>
          <p:nvPr/>
        </p:nvGrpSpPr>
        <p:grpSpPr bwMode="auto">
          <a:xfrm>
            <a:off x="2813050" y="5943600"/>
            <a:ext cx="330200" cy="304800"/>
            <a:chOff x="869" y="2736"/>
            <a:chExt cx="208" cy="192"/>
          </a:xfrm>
        </p:grpSpPr>
        <p:sp>
          <p:nvSpPr>
            <p:cNvPr id="28752" name="Oval 13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Text Box 13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8715" name="Line 132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Line 133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17" name="Group 134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8750" name="Oval 13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Text Box 136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8718" name="Line 137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138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20" name="Group 139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28748" name="Oval 14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Text Box 141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8721" name="Group 142"/>
          <p:cNvGrpSpPr>
            <a:grpSpLocks/>
          </p:cNvGrpSpPr>
          <p:nvPr/>
        </p:nvGrpSpPr>
        <p:grpSpPr bwMode="auto">
          <a:xfrm>
            <a:off x="2362200" y="5943600"/>
            <a:ext cx="330200" cy="304800"/>
            <a:chOff x="869" y="2736"/>
            <a:chExt cx="208" cy="192"/>
          </a:xfrm>
        </p:grpSpPr>
        <p:sp>
          <p:nvSpPr>
            <p:cNvPr id="28746" name="Oval 14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Text Box 144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8722" name="Line 145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146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24" name="Group 147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28744" name="Oval 14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Text Box 14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28725" name="Group 150"/>
          <p:cNvGrpSpPr>
            <a:grpSpLocks/>
          </p:cNvGrpSpPr>
          <p:nvPr/>
        </p:nvGrpSpPr>
        <p:grpSpPr bwMode="auto">
          <a:xfrm>
            <a:off x="1879600" y="5943600"/>
            <a:ext cx="361950" cy="304800"/>
            <a:chOff x="859" y="2736"/>
            <a:chExt cx="228" cy="192"/>
          </a:xfrm>
        </p:grpSpPr>
        <p:sp>
          <p:nvSpPr>
            <p:cNvPr id="28742" name="Oval 15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Text Box 15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28726" name="Line 153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Line 154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28" name="Group 155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28740" name="Oval 15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Text Box 157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grpSp>
        <p:nvGrpSpPr>
          <p:cNvPr id="28729" name="Group 158"/>
          <p:cNvGrpSpPr>
            <a:grpSpLocks/>
          </p:cNvGrpSpPr>
          <p:nvPr/>
        </p:nvGrpSpPr>
        <p:grpSpPr bwMode="auto">
          <a:xfrm>
            <a:off x="914400" y="5943600"/>
            <a:ext cx="361950" cy="304800"/>
            <a:chOff x="859" y="2736"/>
            <a:chExt cx="228" cy="192"/>
          </a:xfrm>
        </p:grpSpPr>
        <p:sp>
          <p:nvSpPr>
            <p:cNvPr id="28738" name="Oval 15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Text Box 16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28730" name="Line 161"/>
          <p:cNvSpPr>
            <a:spLocks noChangeShapeType="1"/>
          </p:cNvSpPr>
          <p:nvPr/>
        </p:nvSpPr>
        <p:spPr bwMode="auto">
          <a:xfrm flipH="1">
            <a:off x="6569075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1" name="Line 162"/>
          <p:cNvSpPr>
            <a:spLocks noChangeShapeType="1"/>
          </p:cNvSpPr>
          <p:nvPr/>
        </p:nvSpPr>
        <p:spPr bwMode="auto">
          <a:xfrm>
            <a:off x="6799263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32" name="Group 163"/>
          <p:cNvGrpSpPr>
            <a:grpSpLocks/>
          </p:cNvGrpSpPr>
          <p:nvPr/>
        </p:nvGrpSpPr>
        <p:grpSpPr bwMode="auto">
          <a:xfrm>
            <a:off x="6553200" y="3048000"/>
            <a:ext cx="361950" cy="304800"/>
            <a:chOff x="859" y="2736"/>
            <a:chExt cx="228" cy="192"/>
          </a:xfrm>
        </p:grpSpPr>
        <p:sp>
          <p:nvSpPr>
            <p:cNvPr id="28736" name="Oval 16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Text Box 16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28733" name="Group 166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28734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9342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1854200" y="5943600"/>
            <a:ext cx="361950" cy="641350"/>
            <a:chOff x="768" y="2304"/>
            <a:chExt cx="228" cy="404"/>
          </a:xfrm>
        </p:grpSpPr>
        <p:grpSp>
          <p:nvGrpSpPr>
            <p:cNvPr id="29862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29864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65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29863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6400800" y="3581400"/>
            <a:ext cx="330200" cy="641350"/>
            <a:chOff x="778" y="2304"/>
            <a:chExt cx="208" cy="404"/>
          </a:xfrm>
        </p:grpSpPr>
        <p:grpSp>
          <p:nvGrpSpPr>
            <p:cNvPr id="29858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29860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61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29859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9701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29854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56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57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9855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29702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29850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52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53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9851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9703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29846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48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9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9847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29704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29842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44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5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9843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9705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29838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40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1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9839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9706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29834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36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7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9835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29707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29830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32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3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9831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29708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29826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28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9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9827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29709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29822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24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5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9823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9710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29818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20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1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9819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9711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29814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16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7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9815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9712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29810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12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3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9811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9713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29806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08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9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9807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9714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29802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04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9803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9715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29798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800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1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9799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9716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29794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29796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9795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9717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9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29792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9720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2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29790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9723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5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29788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9726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8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29786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9729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1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29784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29732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4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29782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9735" name="Line 124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125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7" name="Group 126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29780" name="Oval 12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Text Box 12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9738" name="Line 129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Line 130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40" name="Group 131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29778" name="Oval 13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9" name="Text Box 13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29741" name="Line 134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2" name="Line 135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43" name="Group 136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29776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9744" name="Group 139"/>
          <p:cNvGrpSpPr>
            <a:grpSpLocks/>
          </p:cNvGrpSpPr>
          <p:nvPr/>
        </p:nvGrpSpPr>
        <p:grpSpPr bwMode="auto">
          <a:xfrm>
            <a:off x="4419600" y="3048000"/>
            <a:ext cx="361950" cy="304800"/>
            <a:chOff x="859" y="2736"/>
            <a:chExt cx="228" cy="192"/>
          </a:xfrm>
        </p:grpSpPr>
        <p:sp>
          <p:nvSpPr>
            <p:cNvPr id="29774" name="Oval 14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Text Box 14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29745" name="Line 142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143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47" name="Group 144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29772" name="Oval 14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Text Box 146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29748" name="Group 147"/>
          <p:cNvGrpSpPr>
            <a:grpSpLocks/>
          </p:cNvGrpSpPr>
          <p:nvPr/>
        </p:nvGrpSpPr>
        <p:grpSpPr bwMode="auto">
          <a:xfrm>
            <a:off x="2336800" y="5943600"/>
            <a:ext cx="361950" cy="304800"/>
            <a:chOff x="859" y="2736"/>
            <a:chExt cx="228" cy="192"/>
          </a:xfrm>
        </p:grpSpPr>
        <p:sp>
          <p:nvSpPr>
            <p:cNvPr id="29770" name="Oval 14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Text Box 14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29749" name="Line 150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151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51" name="Group 152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29768" name="Oval 15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9" name="Text Box 154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grpSp>
        <p:nvGrpSpPr>
          <p:cNvPr id="29752" name="Group 155"/>
          <p:cNvGrpSpPr>
            <a:grpSpLocks/>
          </p:cNvGrpSpPr>
          <p:nvPr/>
        </p:nvGrpSpPr>
        <p:grpSpPr bwMode="auto">
          <a:xfrm>
            <a:off x="1371600" y="5943600"/>
            <a:ext cx="361950" cy="304800"/>
            <a:chOff x="859" y="2736"/>
            <a:chExt cx="228" cy="192"/>
          </a:xfrm>
        </p:grpSpPr>
        <p:sp>
          <p:nvSpPr>
            <p:cNvPr id="29766" name="Oval 15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Text Box 157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29753" name="Line 158"/>
          <p:cNvSpPr>
            <a:spLocks noChangeShapeType="1"/>
          </p:cNvSpPr>
          <p:nvPr/>
        </p:nvSpPr>
        <p:spPr bwMode="auto">
          <a:xfrm flipH="1">
            <a:off x="6569075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4" name="Line 159"/>
          <p:cNvSpPr>
            <a:spLocks noChangeShapeType="1"/>
          </p:cNvSpPr>
          <p:nvPr/>
        </p:nvSpPr>
        <p:spPr bwMode="auto">
          <a:xfrm>
            <a:off x="6799263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55" name="Group 160"/>
          <p:cNvGrpSpPr>
            <a:grpSpLocks/>
          </p:cNvGrpSpPr>
          <p:nvPr/>
        </p:nvGrpSpPr>
        <p:grpSpPr bwMode="auto">
          <a:xfrm>
            <a:off x="6553200" y="3048000"/>
            <a:ext cx="361950" cy="304800"/>
            <a:chOff x="859" y="2736"/>
            <a:chExt cx="228" cy="192"/>
          </a:xfrm>
        </p:grpSpPr>
        <p:sp>
          <p:nvSpPr>
            <p:cNvPr id="29764" name="Oval 16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Text Box 16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29756" name="Group 163"/>
          <p:cNvGrpSpPr>
            <a:grpSpLocks/>
          </p:cNvGrpSpPr>
          <p:nvPr/>
        </p:nvGrpSpPr>
        <p:grpSpPr bwMode="auto">
          <a:xfrm>
            <a:off x="914400" y="5943600"/>
            <a:ext cx="361950" cy="304800"/>
            <a:chOff x="859" y="2736"/>
            <a:chExt cx="228" cy="192"/>
          </a:xfrm>
        </p:grpSpPr>
        <p:sp>
          <p:nvSpPr>
            <p:cNvPr id="29762" name="Oval 16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Text Box 16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sp>
        <p:nvSpPr>
          <p:cNvPr id="29757" name="Line 166"/>
          <p:cNvSpPr>
            <a:spLocks noChangeShapeType="1"/>
          </p:cNvSpPr>
          <p:nvPr/>
        </p:nvSpPr>
        <p:spPr bwMode="auto">
          <a:xfrm flipH="1">
            <a:off x="38862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8" name="Line 167"/>
          <p:cNvSpPr>
            <a:spLocks noChangeShapeType="1"/>
          </p:cNvSpPr>
          <p:nvPr/>
        </p:nvSpPr>
        <p:spPr bwMode="auto">
          <a:xfrm>
            <a:off x="47244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59" name="Group 168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29760" name="Oval 16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Text Box 17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1472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1854200" y="5943600"/>
            <a:ext cx="361950" cy="641350"/>
            <a:chOff x="768" y="2304"/>
            <a:chExt cx="228" cy="404"/>
          </a:xfrm>
        </p:grpSpPr>
        <p:grpSp>
          <p:nvGrpSpPr>
            <p:cNvPr id="30888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30890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1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30889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724" name="Group 9"/>
          <p:cNvGrpSpPr>
            <a:grpSpLocks/>
          </p:cNvGrpSpPr>
          <p:nvPr/>
        </p:nvGrpSpPr>
        <p:grpSpPr bwMode="auto">
          <a:xfrm>
            <a:off x="6400800" y="3581400"/>
            <a:ext cx="330200" cy="641350"/>
            <a:chOff x="778" y="2304"/>
            <a:chExt cx="208" cy="404"/>
          </a:xfrm>
        </p:grpSpPr>
        <p:grpSp>
          <p:nvGrpSpPr>
            <p:cNvPr id="30884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30886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7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30885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30725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30880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82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3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0881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30726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30876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78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9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0877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0727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30872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74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5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0873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30728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30868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70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1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0869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0729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30864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66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7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0865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30730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30860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62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3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0861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30731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30856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58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9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0857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30732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30852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54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5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0853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30733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30848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50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1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0849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30734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30844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46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7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0845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30735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30840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42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3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0841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0736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30836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38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9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0837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0737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30832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34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0833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30738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30828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30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0829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0739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30824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26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0825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30740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30820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0822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3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0821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30741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3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30818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9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0744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6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30816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7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0747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9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30814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5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0750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2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30812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3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0753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5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30810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1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30756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8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30808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0759" name="Line 124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125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1" name="Group 126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30806" name="Oval 12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Text Box 12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30762" name="Line 129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Line 130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4" name="Group 131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30804" name="Oval 13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Text Box 13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0765" name="Line 134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Line 135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7" name="Group 136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30802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30768" name="Group 139"/>
          <p:cNvGrpSpPr>
            <a:grpSpLocks/>
          </p:cNvGrpSpPr>
          <p:nvPr/>
        </p:nvGrpSpPr>
        <p:grpSpPr bwMode="auto">
          <a:xfrm>
            <a:off x="4419600" y="3048000"/>
            <a:ext cx="361950" cy="304800"/>
            <a:chOff x="859" y="2736"/>
            <a:chExt cx="228" cy="192"/>
          </a:xfrm>
        </p:grpSpPr>
        <p:sp>
          <p:nvSpPr>
            <p:cNvPr id="30800" name="Oval 14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Text Box 14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0769" name="Line 142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143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71" name="Group 144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30798" name="Oval 14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Text Box 146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0772" name="Group 147"/>
          <p:cNvGrpSpPr>
            <a:grpSpLocks/>
          </p:cNvGrpSpPr>
          <p:nvPr/>
        </p:nvGrpSpPr>
        <p:grpSpPr bwMode="auto">
          <a:xfrm>
            <a:off x="1447800" y="3048000"/>
            <a:ext cx="361950" cy="304800"/>
            <a:chOff x="859" y="2736"/>
            <a:chExt cx="228" cy="192"/>
          </a:xfrm>
        </p:grpSpPr>
        <p:sp>
          <p:nvSpPr>
            <p:cNvPr id="30796" name="Oval 14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Text Box 14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hlink"/>
                  </a:solidFill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30773" name="Line 150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151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75" name="Group 152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30794" name="Oval 15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Text Box 154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30776" name="Line 155"/>
          <p:cNvSpPr>
            <a:spLocks noChangeShapeType="1"/>
          </p:cNvSpPr>
          <p:nvPr/>
        </p:nvSpPr>
        <p:spPr bwMode="auto">
          <a:xfrm flipH="1">
            <a:off x="6569075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7" name="Line 156"/>
          <p:cNvSpPr>
            <a:spLocks noChangeShapeType="1"/>
          </p:cNvSpPr>
          <p:nvPr/>
        </p:nvSpPr>
        <p:spPr bwMode="auto">
          <a:xfrm>
            <a:off x="6799263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78" name="Group 157"/>
          <p:cNvGrpSpPr>
            <a:grpSpLocks/>
          </p:cNvGrpSpPr>
          <p:nvPr/>
        </p:nvGrpSpPr>
        <p:grpSpPr bwMode="auto">
          <a:xfrm>
            <a:off x="6553200" y="3048000"/>
            <a:ext cx="361950" cy="304800"/>
            <a:chOff x="859" y="2736"/>
            <a:chExt cx="228" cy="192"/>
          </a:xfrm>
        </p:grpSpPr>
        <p:sp>
          <p:nvSpPr>
            <p:cNvPr id="30792" name="Oval 15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Text Box 15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30779" name="Group 160"/>
          <p:cNvGrpSpPr>
            <a:grpSpLocks/>
          </p:cNvGrpSpPr>
          <p:nvPr/>
        </p:nvGrpSpPr>
        <p:grpSpPr bwMode="auto">
          <a:xfrm>
            <a:off x="1384300" y="5943600"/>
            <a:ext cx="361950" cy="304800"/>
            <a:chOff x="859" y="2736"/>
            <a:chExt cx="228" cy="192"/>
          </a:xfrm>
        </p:grpSpPr>
        <p:sp>
          <p:nvSpPr>
            <p:cNvPr id="30790" name="Oval 16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Text Box 16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sp>
        <p:nvSpPr>
          <p:cNvPr id="30780" name="Line 163"/>
          <p:cNvSpPr>
            <a:spLocks noChangeShapeType="1"/>
          </p:cNvSpPr>
          <p:nvPr/>
        </p:nvSpPr>
        <p:spPr bwMode="auto">
          <a:xfrm flipH="1">
            <a:off x="38862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1" name="Line 164"/>
          <p:cNvSpPr>
            <a:spLocks noChangeShapeType="1"/>
          </p:cNvSpPr>
          <p:nvPr/>
        </p:nvSpPr>
        <p:spPr bwMode="auto">
          <a:xfrm>
            <a:off x="47244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82" name="Group 165"/>
          <p:cNvGrpSpPr>
            <a:grpSpLocks/>
          </p:cNvGrpSpPr>
          <p:nvPr/>
        </p:nvGrpSpPr>
        <p:grpSpPr bwMode="auto">
          <a:xfrm>
            <a:off x="914400" y="5943600"/>
            <a:ext cx="361950" cy="304800"/>
            <a:chOff x="859" y="2736"/>
            <a:chExt cx="228" cy="192"/>
          </a:xfrm>
        </p:grpSpPr>
        <p:sp>
          <p:nvSpPr>
            <p:cNvPr id="30788" name="Oval 16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Text Box 167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0783" name="Line 168"/>
          <p:cNvSpPr>
            <a:spLocks noChangeShapeType="1"/>
          </p:cNvSpPr>
          <p:nvPr/>
        </p:nvSpPr>
        <p:spPr bwMode="auto">
          <a:xfrm>
            <a:off x="1752600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4" name="Line 169"/>
          <p:cNvSpPr>
            <a:spLocks noChangeShapeType="1"/>
          </p:cNvSpPr>
          <p:nvPr/>
        </p:nvSpPr>
        <p:spPr bwMode="auto">
          <a:xfrm flipH="1">
            <a:off x="1066800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85" name="Group 170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30786" name="Oval 17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Text Box 17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hlink"/>
                  </a:solidFill>
                  <a:latin typeface="Times New Roman" pitchFamily="18" charset="0"/>
                </a:rPr>
                <a:t>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5596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7239000" y="3048000"/>
            <a:ext cx="361950" cy="641350"/>
            <a:chOff x="768" y="2304"/>
            <a:chExt cx="228" cy="404"/>
          </a:xfrm>
        </p:grpSpPr>
        <p:grpSp>
          <p:nvGrpSpPr>
            <p:cNvPr id="31917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31919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0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31918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31748" name="Group 9"/>
          <p:cNvGrpSpPr>
            <a:grpSpLocks/>
          </p:cNvGrpSpPr>
          <p:nvPr/>
        </p:nvGrpSpPr>
        <p:grpSpPr bwMode="auto">
          <a:xfrm>
            <a:off x="6400800" y="3581400"/>
            <a:ext cx="330200" cy="641350"/>
            <a:chOff x="778" y="2304"/>
            <a:chExt cx="208" cy="404"/>
          </a:xfrm>
        </p:grpSpPr>
        <p:grpSp>
          <p:nvGrpSpPr>
            <p:cNvPr id="31913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31915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6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31914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31749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31909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911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2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1910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31750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31905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907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8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1906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1751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31901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903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4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1902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31752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31897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99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0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1898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1753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31893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95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6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1894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31754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31889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91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2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1890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31755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31885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87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8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1886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31756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31881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83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4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1882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31757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31877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79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0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1878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31758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31873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75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6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1874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31759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31869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71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2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1870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1760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31865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67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8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1866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1761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31861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63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4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1862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31762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31857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59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0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1858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1763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31853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55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6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1854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31764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31849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1851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2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1850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31765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7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31847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1768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70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31845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1771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73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31843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1774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76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31841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2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1777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79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31839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0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31780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2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31837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1783" name="Line 124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125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5" name="Group 126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31835" name="Oval 12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6" name="Text Box 12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31786" name="Line 129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Line 130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8" name="Group 131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31833" name="Oval 13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4" name="Text Box 13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1789" name="Line 134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135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91" name="Group 136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31831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2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31792" name="Group 139"/>
          <p:cNvGrpSpPr>
            <a:grpSpLocks/>
          </p:cNvGrpSpPr>
          <p:nvPr/>
        </p:nvGrpSpPr>
        <p:grpSpPr bwMode="auto">
          <a:xfrm>
            <a:off x="4419600" y="3048000"/>
            <a:ext cx="361950" cy="304800"/>
            <a:chOff x="859" y="2736"/>
            <a:chExt cx="228" cy="192"/>
          </a:xfrm>
        </p:grpSpPr>
        <p:sp>
          <p:nvSpPr>
            <p:cNvPr id="31829" name="Oval 14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0" name="Text Box 14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1793" name="Line 142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143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95" name="Group 144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31827" name="Oval 14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8" name="Text Box 146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1796" name="Group 147"/>
          <p:cNvGrpSpPr>
            <a:grpSpLocks/>
          </p:cNvGrpSpPr>
          <p:nvPr/>
        </p:nvGrpSpPr>
        <p:grpSpPr bwMode="auto">
          <a:xfrm>
            <a:off x="1447800" y="3048000"/>
            <a:ext cx="361950" cy="304800"/>
            <a:chOff x="859" y="2736"/>
            <a:chExt cx="228" cy="192"/>
          </a:xfrm>
        </p:grpSpPr>
        <p:sp>
          <p:nvSpPr>
            <p:cNvPr id="31825" name="Oval 14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6" name="Text Box 14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hlink"/>
                  </a:solidFill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31797" name="Line 150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151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99" name="Group 152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31823" name="Oval 15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4" name="Text Box 154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31800" name="Line 155"/>
          <p:cNvSpPr>
            <a:spLocks noChangeShapeType="1"/>
          </p:cNvSpPr>
          <p:nvPr/>
        </p:nvSpPr>
        <p:spPr bwMode="auto">
          <a:xfrm flipH="1">
            <a:off x="6569075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Line 156"/>
          <p:cNvSpPr>
            <a:spLocks noChangeShapeType="1"/>
          </p:cNvSpPr>
          <p:nvPr/>
        </p:nvSpPr>
        <p:spPr bwMode="auto">
          <a:xfrm>
            <a:off x="6799263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02" name="Group 157"/>
          <p:cNvGrpSpPr>
            <a:grpSpLocks/>
          </p:cNvGrpSpPr>
          <p:nvPr/>
        </p:nvGrpSpPr>
        <p:grpSpPr bwMode="auto">
          <a:xfrm>
            <a:off x="6553200" y="3048000"/>
            <a:ext cx="361950" cy="304800"/>
            <a:chOff x="859" y="2736"/>
            <a:chExt cx="228" cy="192"/>
          </a:xfrm>
        </p:grpSpPr>
        <p:sp>
          <p:nvSpPr>
            <p:cNvPr id="31821" name="Oval 15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2" name="Text Box 15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31803" name="Group 160"/>
          <p:cNvGrpSpPr>
            <a:grpSpLocks/>
          </p:cNvGrpSpPr>
          <p:nvPr/>
        </p:nvGrpSpPr>
        <p:grpSpPr bwMode="auto">
          <a:xfrm>
            <a:off x="6858000" y="2590800"/>
            <a:ext cx="361950" cy="304800"/>
            <a:chOff x="859" y="2736"/>
            <a:chExt cx="228" cy="192"/>
          </a:xfrm>
        </p:grpSpPr>
        <p:sp>
          <p:nvSpPr>
            <p:cNvPr id="31819" name="Oval 16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0" name="Text Box 16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31804" name="Line 163"/>
          <p:cNvSpPr>
            <a:spLocks noChangeShapeType="1"/>
          </p:cNvSpPr>
          <p:nvPr/>
        </p:nvSpPr>
        <p:spPr bwMode="auto">
          <a:xfrm flipH="1">
            <a:off x="38862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5" name="Line 164"/>
          <p:cNvSpPr>
            <a:spLocks noChangeShapeType="1"/>
          </p:cNvSpPr>
          <p:nvPr/>
        </p:nvSpPr>
        <p:spPr bwMode="auto">
          <a:xfrm>
            <a:off x="47244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06" name="Group 165"/>
          <p:cNvGrpSpPr>
            <a:grpSpLocks/>
          </p:cNvGrpSpPr>
          <p:nvPr/>
        </p:nvGrpSpPr>
        <p:grpSpPr bwMode="auto">
          <a:xfrm>
            <a:off x="1371600" y="5943600"/>
            <a:ext cx="361950" cy="304800"/>
            <a:chOff x="859" y="2736"/>
            <a:chExt cx="228" cy="192"/>
          </a:xfrm>
        </p:grpSpPr>
        <p:sp>
          <p:nvSpPr>
            <p:cNvPr id="31817" name="Oval 16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8" name="Text Box 167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1807" name="Line 168"/>
          <p:cNvSpPr>
            <a:spLocks noChangeShapeType="1"/>
          </p:cNvSpPr>
          <p:nvPr/>
        </p:nvSpPr>
        <p:spPr bwMode="auto">
          <a:xfrm>
            <a:off x="1752600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8" name="Line 169"/>
          <p:cNvSpPr>
            <a:spLocks noChangeShapeType="1"/>
          </p:cNvSpPr>
          <p:nvPr/>
        </p:nvSpPr>
        <p:spPr bwMode="auto">
          <a:xfrm flipH="1">
            <a:off x="1066800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09" name="Group 170"/>
          <p:cNvGrpSpPr>
            <a:grpSpLocks/>
          </p:cNvGrpSpPr>
          <p:nvPr/>
        </p:nvGrpSpPr>
        <p:grpSpPr bwMode="auto">
          <a:xfrm>
            <a:off x="914400" y="5943600"/>
            <a:ext cx="361950" cy="304800"/>
            <a:chOff x="859" y="2736"/>
            <a:chExt cx="228" cy="192"/>
          </a:xfrm>
        </p:grpSpPr>
        <p:sp>
          <p:nvSpPr>
            <p:cNvPr id="31815" name="Oval 17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Text Box 17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hlink"/>
                  </a:solidFill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31810" name="Line 173"/>
          <p:cNvSpPr>
            <a:spLocks noChangeShapeType="1"/>
          </p:cNvSpPr>
          <p:nvPr/>
        </p:nvSpPr>
        <p:spPr bwMode="auto">
          <a:xfrm flipH="1">
            <a:off x="6705600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1" name="Line 174"/>
          <p:cNvSpPr>
            <a:spLocks noChangeShapeType="1"/>
          </p:cNvSpPr>
          <p:nvPr/>
        </p:nvSpPr>
        <p:spPr bwMode="auto">
          <a:xfrm>
            <a:off x="7162800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12" name="Group 175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31813" name="Oval 17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Text Box 177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47021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7239000" y="3048000"/>
            <a:ext cx="361950" cy="641350"/>
            <a:chOff x="768" y="2304"/>
            <a:chExt cx="228" cy="404"/>
          </a:xfrm>
        </p:grpSpPr>
        <p:grpSp>
          <p:nvGrpSpPr>
            <p:cNvPr id="32943" name="Group 5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32945" name="Oval 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6" name="Text Box 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32944" name="Text Box 8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32772" name="Group 9"/>
          <p:cNvGrpSpPr>
            <a:grpSpLocks/>
          </p:cNvGrpSpPr>
          <p:nvPr/>
        </p:nvGrpSpPr>
        <p:grpSpPr bwMode="auto">
          <a:xfrm>
            <a:off x="6400800" y="3581400"/>
            <a:ext cx="330200" cy="641350"/>
            <a:chOff x="778" y="2304"/>
            <a:chExt cx="208" cy="404"/>
          </a:xfrm>
        </p:grpSpPr>
        <p:grpSp>
          <p:nvGrpSpPr>
            <p:cNvPr id="32939" name="Group 10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32941" name="Oval 1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2" name="Text Box 1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32940" name="Text Box 13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32773" name="Group 14"/>
          <p:cNvGrpSpPr>
            <a:grpSpLocks/>
          </p:cNvGrpSpPr>
          <p:nvPr/>
        </p:nvGrpSpPr>
        <p:grpSpPr bwMode="auto">
          <a:xfrm>
            <a:off x="1905000" y="4114800"/>
            <a:ext cx="330200" cy="641350"/>
            <a:chOff x="720" y="1680"/>
            <a:chExt cx="208" cy="404"/>
          </a:xfrm>
        </p:grpSpPr>
        <p:grpSp>
          <p:nvGrpSpPr>
            <p:cNvPr id="32935" name="Group 1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37" name="Oval 1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8" name="Text Box 1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2936" name="Text Box 1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32774" name="Group 19"/>
          <p:cNvGrpSpPr>
            <a:grpSpLocks/>
          </p:cNvGrpSpPr>
          <p:nvPr/>
        </p:nvGrpSpPr>
        <p:grpSpPr bwMode="auto">
          <a:xfrm>
            <a:off x="609600" y="4114800"/>
            <a:ext cx="330200" cy="641350"/>
            <a:chOff x="720" y="1680"/>
            <a:chExt cx="208" cy="404"/>
          </a:xfrm>
        </p:grpSpPr>
        <p:grpSp>
          <p:nvGrpSpPr>
            <p:cNvPr id="32931" name="Group 2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33" name="Oval 2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4" name="Text Box 2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2932" name="Text Box 2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2775" name="Group 24"/>
          <p:cNvGrpSpPr>
            <a:grpSpLocks/>
          </p:cNvGrpSpPr>
          <p:nvPr/>
        </p:nvGrpSpPr>
        <p:grpSpPr bwMode="auto">
          <a:xfrm>
            <a:off x="1752600" y="5181600"/>
            <a:ext cx="330200" cy="641350"/>
            <a:chOff x="720" y="1680"/>
            <a:chExt cx="208" cy="404"/>
          </a:xfrm>
        </p:grpSpPr>
        <p:grpSp>
          <p:nvGrpSpPr>
            <p:cNvPr id="32927" name="Group 2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29" name="Oval 2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0" name="Text Box 2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2928" name="Text Box 2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32776" name="Group 29"/>
          <p:cNvGrpSpPr>
            <a:grpSpLocks/>
          </p:cNvGrpSpPr>
          <p:nvPr/>
        </p:nvGrpSpPr>
        <p:grpSpPr bwMode="auto">
          <a:xfrm>
            <a:off x="1295400" y="5181600"/>
            <a:ext cx="330200" cy="641350"/>
            <a:chOff x="720" y="1680"/>
            <a:chExt cx="208" cy="404"/>
          </a:xfrm>
        </p:grpSpPr>
        <p:grpSp>
          <p:nvGrpSpPr>
            <p:cNvPr id="32923" name="Group 3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25" name="Oval 3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6" name="Text Box 3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2924" name="Text Box 3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2777" name="Group 34"/>
          <p:cNvGrpSpPr>
            <a:grpSpLocks/>
          </p:cNvGrpSpPr>
          <p:nvPr/>
        </p:nvGrpSpPr>
        <p:grpSpPr bwMode="auto">
          <a:xfrm>
            <a:off x="2514600" y="5181600"/>
            <a:ext cx="330200" cy="641350"/>
            <a:chOff x="720" y="1680"/>
            <a:chExt cx="208" cy="404"/>
          </a:xfrm>
        </p:grpSpPr>
        <p:grpSp>
          <p:nvGrpSpPr>
            <p:cNvPr id="32919" name="Group 3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21" name="Oval 3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2" name="Text Box 3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2920" name="Text Box 3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32778" name="Group 39"/>
          <p:cNvGrpSpPr>
            <a:grpSpLocks/>
          </p:cNvGrpSpPr>
          <p:nvPr/>
        </p:nvGrpSpPr>
        <p:grpSpPr bwMode="auto">
          <a:xfrm>
            <a:off x="2971800" y="5181600"/>
            <a:ext cx="330200" cy="641350"/>
            <a:chOff x="720" y="1680"/>
            <a:chExt cx="208" cy="404"/>
          </a:xfrm>
        </p:grpSpPr>
        <p:grpSp>
          <p:nvGrpSpPr>
            <p:cNvPr id="32915" name="Group 4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17" name="Oval 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8" name="Text Box 4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916" name="Text Box 4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32779" name="Group 44"/>
          <p:cNvGrpSpPr>
            <a:grpSpLocks/>
          </p:cNvGrpSpPr>
          <p:nvPr/>
        </p:nvGrpSpPr>
        <p:grpSpPr bwMode="auto">
          <a:xfrm>
            <a:off x="6096000" y="4648200"/>
            <a:ext cx="330200" cy="641350"/>
            <a:chOff x="720" y="1680"/>
            <a:chExt cx="208" cy="404"/>
          </a:xfrm>
        </p:grpSpPr>
        <p:grpSp>
          <p:nvGrpSpPr>
            <p:cNvPr id="32911" name="Group 4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13" name="Oval 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4" name="Text Box 4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912" name="Text Box 4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32780" name="Group 49"/>
          <p:cNvGrpSpPr>
            <a:grpSpLocks/>
          </p:cNvGrpSpPr>
          <p:nvPr/>
        </p:nvGrpSpPr>
        <p:grpSpPr bwMode="auto">
          <a:xfrm>
            <a:off x="5648325" y="4648200"/>
            <a:ext cx="330200" cy="641350"/>
            <a:chOff x="720" y="1680"/>
            <a:chExt cx="208" cy="404"/>
          </a:xfrm>
        </p:grpSpPr>
        <p:grpSp>
          <p:nvGrpSpPr>
            <p:cNvPr id="32907" name="Group 5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09" name="Oval 5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0" name="Text Box 5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908" name="Text Box 5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32781" name="Group 54"/>
          <p:cNvGrpSpPr>
            <a:grpSpLocks/>
          </p:cNvGrpSpPr>
          <p:nvPr/>
        </p:nvGrpSpPr>
        <p:grpSpPr bwMode="auto">
          <a:xfrm>
            <a:off x="4953000" y="4648200"/>
            <a:ext cx="330200" cy="641350"/>
            <a:chOff x="720" y="1680"/>
            <a:chExt cx="208" cy="404"/>
          </a:xfrm>
        </p:grpSpPr>
        <p:grpSp>
          <p:nvGrpSpPr>
            <p:cNvPr id="32903" name="Group 5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05" name="Oval 5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6" name="Text Box 5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904" name="Text Box 5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32782" name="Group 59"/>
          <p:cNvGrpSpPr>
            <a:grpSpLocks/>
          </p:cNvGrpSpPr>
          <p:nvPr/>
        </p:nvGrpSpPr>
        <p:grpSpPr bwMode="auto">
          <a:xfrm>
            <a:off x="4495800" y="4648200"/>
            <a:ext cx="330200" cy="641350"/>
            <a:chOff x="720" y="1680"/>
            <a:chExt cx="208" cy="404"/>
          </a:xfrm>
        </p:grpSpPr>
        <p:grpSp>
          <p:nvGrpSpPr>
            <p:cNvPr id="32899" name="Group 6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901" name="Oval 6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2" name="Text Box 6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900" name="Text Box 6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32783" name="Group 64"/>
          <p:cNvGrpSpPr>
            <a:grpSpLocks/>
          </p:cNvGrpSpPr>
          <p:nvPr/>
        </p:nvGrpSpPr>
        <p:grpSpPr bwMode="auto">
          <a:xfrm>
            <a:off x="990600" y="4648200"/>
            <a:ext cx="330200" cy="641350"/>
            <a:chOff x="720" y="1680"/>
            <a:chExt cx="208" cy="404"/>
          </a:xfrm>
        </p:grpSpPr>
        <p:grpSp>
          <p:nvGrpSpPr>
            <p:cNvPr id="32895" name="Group 6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97" name="Oval 6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8" name="Text Box 6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2896" name="Text Box 6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2784" name="Group 69"/>
          <p:cNvGrpSpPr>
            <a:grpSpLocks/>
          </p:cNvGrpSpPr>
          <p:nvPr/>
        </p:nvGrpSpPr>
        <p:grpSpPr bwMode="auto">
          <a:xfrm>
            <a:off x="2286000" y="4648200"/>
            <a:ext cx="330200" cy="641350"/>
            <a:chOff x="720" y="1680"/>
            <a:chExt cx="208" cy="404"/>
          </a:xfrm>
        </p:grpSpPr>
        <p:grpSp>
          <p:nvGrpSpPr>
            <p:cNvPr id="32891" name="Group 7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93" name="Oval 7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4" name="Text Box 7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2892" name="Text Box 7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2785" name="Group 74"/>
          <p:cNvGrpSpPr>
            <a:grpSpLocks/>
          </p:cNvGrpSpPr>
          <p:nvPr/>
        </p:nvGrpSpPr>
        <p:grpSpPr bwMode="auto">
          <a:xfrm>
            <a:off x="7153275" y="4114800"/>
            <a:ext cx="330200" cy="641350"/>
            <a:chOff x="720" y="1680"/>
            <a:chExt cx="208" cy="404"/>
          </a:xfrm>
        </p:grpSpPr>
        <p:grpSp>
          <p:nvGrpSpPr>
            <p:cNvPr id="32887" name="Group 7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89" name="Oval 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0" name="Text Box 7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2888" name="Text Box 7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32786" name="Group 79"/>
          <p:cNvGrpSpPr>
            <a:grpSpLocks/>
          </p:cNvGrpSpPr>
          <p:nvPr/>
        </p:nvGrpSpPr>
        <p:grpSpPr bwMode="auto">
          <a:xfrm>
            <a:off x="6705600" y="4114800"/>
            <a:ext cx="330200" cy="641350"/>
            <a:chOff x="720" y="1680"/>
            <a:chExt cx="208" cy="404"/>
          </a:xfrm>
        </p:grpSpPr>
        <p:grpSp>
          <p:nvGrpSpPr>
            <p:cNvPr id="32883" name="Group 8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85" name="Oval 8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" name="Text Box 8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2884" name="Text Box 8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2787" name="Group 84"/>
          <p:cNvGrpSpPr>
            <a:grpSpLocks/>
          </p:cNvGrpSpPr>
          <p:nvPr/>
        </p:nvGrpSpPr>
        <p:grpSpPr bwMode="auto">
          <a:xfrm>
            <a:off x="3962400" y="4114800"/>
            <a:ext cx="330200" cy="641350"/>
            <a:chOff x="720" y="1680"/>
            <a:chExt cx="208" cy="404"/>
          </a:xfrm>
        </p:grpSpPr>
        <p:grpSp>
          <p:nvGrpSpPr>
            <p:cNvPr id="32879" name="Group 85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81" name="Oval 8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2" name="Text Box 87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2880" name="Text Box 88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32788" name="Group 89"/>
          <p:cNvGrpSpPr>
            <a:grpSpLocks/>
          </p:cNvGrpSpPr>
          <p:nvPr/>
        </p:nvGrpSpPr>
        <p:grpSpPr bwMode="auto">
          <a:xfrm>
            <a:off x="3514725" y="4114800"/>
            <a:ext cx="330200" cy="641350"/>
            <a:chOff x="720" y="1680"/>
            <a:chExt cx="208" cy="404"/>
          </a:xfrm>
        </p:grpSpPr>
        <p:grpSp>
          <p:nvGrpSpPr>
            <p:cNvPr id="32875" name="Group 90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32877" name="Oval 9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8" name="Text Box 92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2876" name="Text Box 93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32789" name="Line 94"/>
          <p:cNvSpPr>
            <a:spLocks noChangeShapeType="1"/>
          </p:cNvSpPr>
          <p:nvPr/>
        </p:nvSpPr>
        <p:spPr bwMode="auto">
          <a:xfrm flipH="1">
            <a:off x="15240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95"/>
          <p:cNvSpPr>
            <a:spLocks noChangeShapeType="1"/>
          </p:cNvSpPr>
          <p:nvPr/>
        </p:nvSpPr>
        <p:spPr bwMode="auto">
          <a:xfrm>
            <a:off x="17541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1" name="Group 96"/>
          <p:cNvGrpSpPr>
            <a:grpSpLocks/>
          </p:cNvGrpSpPr>
          <p:nvPr/>
        </p:nvGrpSpPr>
        <p:grpSpPr bwMode="auto">
          <a:xfrm>
            <a:off x="1524000" y="4648200"/>
            <a:ext cx="330200" cy="304800"/>
            <a:chOff x="869" y="2736"/>
            <a:chExt cx="208" cy="192"/>
          </a:xfrm>
        </p:grpSpPr>
        <p:sp>
          <p:nvSpPr>
            <p:cNvPr id="32873" name="Oval 9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4" name="Text Box 9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2792" name="Line 99"/>
          <p:cNvSpPr>
            <a:spLocks noChangeShapeType="1"/>
          </p:cNvSpPr>
          <p:nvPr/>
        </p:nvSpPr>
        <p:spPr bwMode="auto">
          <a:xfrm flipH="1">
            <a:off x="2743200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100"/>
          <p:cNvSpPr>
            <a:spLocks noChangeShapeType="1"/>
          </p:cNvSpPr>
          <p:nvPr/>
        </p:nvSpPr>
        <p:spPr bwMode="auto">
          <a:xfrm>
            <a:off x="2973388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4" name="Group 101"/>
          <p:cNvGrpSpPr>
            <a:grpSpLocks/>
          </p:cNvGrpSpPr>
          <p:nvPr/>
        </p:nvGrpSpPr>
        <p:grpSpPr bwMode="auto">
          <a:xfrm>
            <a:off x="2743200" y="4648200"/>
            <a:ext cx="330200" cy="304800"/>
            <a:chOff x="869" y="2736"/>
            <a:chExt cx="208" cy="192"/>
          </a:xfrm>
        </p:grpSpPr>
        <p:sp>
          <p:nvSpPr>
            <p:cNvPr id="32871" name="Oval 10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2" name="Text Box 10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2795" name="Line 104"/>
          <p:cNvSpPr>
            <a:spLocks noChangeShapeType="1"/>
          </p:cNvSpPr>
          <p:nvPr/>
        </p:nvSpPr>
        <p:spPr bwMode="auto">
          <a:xfrm flipH="1">
            <a:off x="5867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105"/>
          <p:cNvSpPr>
            <a:spLocks noChangeShapeType="1"/>
          </p:cNvSpPr>
          <p:nvPr/>
        </p:nvSpPr>
        <p:spPr bwMode="auto">
          <a:xfrm>
            <a:off x="6097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7" name="Group 106"/>
          <p:cNvGrpSpPr>
            <a:grpSpLocks/>
          </p:cNvGrpSpPr>
          <p:nvPr/>
        </p:nvGrpSpPr>
        <p:grpSpPr bwMode="auto">
          <a:xfrm>
            <a:off x="5867400" y="4114800"/>
            <a:ext cx="330200" cy="304800"/>
            <a:chOff x="869" y="2736"/>
            <a:chExt cx="208" cy="192"/>
          </a:xfrm>
        </p:grpSpPr>
        <p:sp>
          <p:nvSpPr>
            <p:cNvPr id="32869" name="Oval 10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0" name="Text Box 10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00CC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2798" name="Line 109"/>
          <p:cNvSpPr>
            <a:spLocks noChangeShapeType="1"/>
          </p:cNvSpPr>
          <p:nvPr/>
        </p:nvSpPr>
        <p:spPr bwMode="auto">
          <a:xfrm flipH="1">
            <a:off x="47244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110"/>
          <p:cNvSpPr>
            <a:spLocks noChangeShapeType="1"/>
          </p:cNvSpPr>
          <p:nvPr/>
        </p:nvSpPr>
        <p:spPr bwMode="auto">
          <a:xfrm>
            <a:off x="49545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00" name="Group 111"/>
          <p:cNvGrpSpPr>
            <a:grpSpLocks/>
          </p:cNvGrpSpPr>
          <p:nvPr/>
        </p:nvGrpSpPr>
        <p:grpSpPr bwMode="auto">
          <a:xfrm>
            <a:off x="4724400" y="4114800"/>
            <a:ext cx="330200" cy="304800"/>
            <a:chOff x="869" y="2736"/>
            <a:chExt cx="208" cy="192"/>
          </a:xfrm>
        </p:grpSpPr>
        <p:sp>
          <p:nvSpPr>
            <p:cNvPr id="32867" name="Oval 11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8" name="Text Box 11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2801" name="Line 114"/>
          <p:cNvSpPr>
            <a:spLocks noChangeShapeType="1"/>
          </p:cNvSpPr>
          <p:nvPr/>
        </p:nvSpPr>
        <p:spPr bwMode="auto">
          <a:xfrm flipH="1">
            <a:off x="12192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115"/>
          <p:cNvSpPr>
            <a:spLocks noChangeShapeType="1"/>
          </p:cNvSpPr>
          <p:nvPr/>
        </p:nvSpPr>
        <p:spPr bwMode="auto">
          <a:xfrm>
            <a:off x="14493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03" name="Group 116"/>
          <p:cNvGrpSpPr>
            <a:grpSpLocks/>
          </p:cNvGrpSpPr>
          <p:nvPr/>
        </p:nvGrpSpPr>
        <p:grpSpPr bwMode="auto">
          <a:xfrm>
            <a:off x="1219200" y="4114800"/>
            <a:ext cx="330200" cy="304800"/>
            <a:chOff x="869" y="2736"/>
            <a:chExt cx="208" cy="192"/>
          </a:xfrm>
        </p:grpSpPr>
        <p:sp>
          <p:nvSpPr>
            <p:cNvPr id="32865" name="Oval 11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6" name="Text Box 11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33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32804" name="Line 119"/>
          <p:cNvSpPr>
            <a:spLocks noChangeShapeType="1"/>
          </p:cNvSpPr>
          <p:nvPr/>
        </p:nvSpPr>
        <p:spPr bwMode="auto">
          <a:xfrm flipH="1">
            <a:off x="68580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120"/>
          <p:cNvSpPr>
            <a:spLocks noChangeShapeType="1"/>
          </p:cNvSpPr>
          <p:nvPr/>
        </p:nvSpPr>
        <p:spPr bwMode="auto">
          <a:xfrm>
            <a:off x="70881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06" name="Group 121"/>
          <p:cNvGrpSpPr>
            <a:grpSpLocks/>
          </p:cNvGrpSpPr>
          <p:nvPr/>
        </p:nvGrpSpPr>
        <p:grpSpPr bwMode="auto">
          <a:xfrm>
            <a:off x="6858000" y="3581400"/>
            <a:ext cx="330200" cy="304800"/>
            <a:chOff x="869" y="2736"/>
            <a:chExt cx="208" cy="192"/>
          </a:xfrm>
        </p:grpSpPr>
        <p:sp>
          <p:nvSpPr>
            <p:cNvPr id="32863" name="Oval 12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4" name="Text Box 12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2807" name="Line 124"/>
          <p:cNvSpPr>
            <a:spLocks noChangeShapeType="1"/>
          </p:cNvSpPr>
          <p:nvPr/>
        </p:nvSpPr>
        <p:spPr bwMode="auto">
          <a:xfrm flipH="1">
            <a:off x="3733800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Line 125"/>
          <p:cNvSpPr>
            <a:spLocks noChangeShapeType="1"/>
          </p:cNvSpPr>
          <p:nvPr/>
        </p:nvSpPr>
        <p:spPr bwMode="auto">
          <a:xfrm>
            <a:off x="3963988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09" name="Group 126"/>
          <p:cNvGrpSpPr>
            <a:grpSpLocks/>
          </p:cNvGrpSpPr>
          <p:nvPr/>
        </p:nvGrpSpPr>
        <p:grpSpPr bwMode="auto">
          <a:xfrm>
            <a:off x="3733800" y="3657600"/>
            <a:ext cx="330200" cy="304800"/>
            <a:chOff x="869" y="2736"/>
            <a:chExt cx="208" cy="192"/>
          </a:xfrm>
        </p:grpSpPr>
        <p:sp>
          <p:nvSpPr>
            <p:cNvPr id="32861" name="Oval 12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2" name="Text Box 12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32810" name="Line 129"/>
          <p:cNvSpPr>
            <a:spLocks noChangeShapeType="1"/>
          </p:cNvSpPr>
          <p:nvPr/>
        </p:nvSpPr>
        <p:spPr bwMode="auto">
          <a:xfrm flipH="1">
            <a:off x="2514600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130"/>
          <p:cNvSpPr>
            <a:spLocks noChangeShapeType="1"/>
          </p:cNvSpPr>
          <p:nvPr/>
        </p:nvSpPr>
        <p:spPr bwMode="auto">
          <a:xfrm>
            <a:off x="2744788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12" name="Group 131"/>
          <p:cNvGrpSpPr>
            <a:grpSpLocks/>
          </p:cNvGrpSpPr>
          <p:nvPr/>
        </p:nvGrpSpPr>
        <p:grpSpPr bwMode="auto">
          <a:xfrm>
            <a:off x="2514600" y="4114800"/>
            <a:ext cx="330200" cy="304800"/>
            <a:chOff x="869" y="2736"/>
            <a:chExt cx="208" cy="192"/>
          </a:xfrm>
        </p:grpSpPr>
        <p:sp>
          <p:nvSpPr>
            <p:cNvPr id="32859" name="Oval 13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0" name="Text Box 133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66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2813" name="Line 134"/>
          <p:cNvSpPr>
            <a:spLocks noChangeShapeType="1"/>
          </p:cNvSpPr>
          <p:nvPr/>
        </p:nvSpPr>
        <p:spPr bwMode="auto">
          <a:xfrm flipH="1">
            <a:off x="4876800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Line 135"/>
          <p:cNvSpPr>
            <a:spLocks noChangeShapeType="1"/>
          </p:cNvSpPr>
          <p:nvPr/>
        </p:nvSpPr>
        <p:spPr bwMode="auto">
          <a:xfrm>
            <a:off x="5487988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15" name="Group 136"/>
          <p:cNvGrpSpPr>
            <a:grpSpLocks/>
          </p:cNvGrpSpPr>
          <p:nvPr/>
        </p:nvGrpSpPr>
        <p:grpSpPr bwMode="auto">
          <a:xfrm>
            <a:off x="5257800" y="3657600"/>
            <a:ext cx="330200" cy="304800"/>
            <a:chOff x="869" y="2736"/>
            <a:chExt cx="208" cy="192"/>
          </a:xfrm>
        </p:grpSpPr>
        <p:sp>
          <p:nvSpPr>
            <p:cNvPr id="32857" name="Oval 13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8" name="Text Box 138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32816" name="Group 139"/>
          <p:cNvGrpSpPr>
            <a:grpSpLocks/>
          </p:cNvGrpSpPr>
          <p:nvPr/>
        </p:nvGrpSpPr>
        <p:grpSpPr bwMode="auto">
          <a:xfrm>
            <a:off x="4419600" y="3048000"/>
            <a:ext cx="361950" cy="304800"/>
            <a:chOff x="859" y="2736"/>
            <a:chExt cx="228" cy="192"/>
          </a:xfrm>
        </p:grpSpPr>
        <p:sp>
          <p:nvSpPr>
            <p:cNvPr id="32855" name="Oval 14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6" name="Text Box 14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2817" name="Line 142"/>
          <p:cNvSpPr>
            <a:spLocks noChangeShapeType="1"/>
          </p:cNvSpPr>
          <p:nvPr/>
        </p:nvSpPr>
        <p:spPr bwMode="auto">
          <a:xfrm flipH="1">
            <a:off x="914400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8" name="Line 143"/>
          <p:cNvSpPr>
            <a:spLocks noChangeShapeType="1"/>
          </p:cNvSpPr>
          <p:nvPr/>
        </p:nvSpPr>
        <p:spPr bwMode="auto">
          <a:xfrm>
            <a:off x="1144588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19" name="Group 144"/>
          <p:cNvGrpSpPr>
            <a:grpSpLocks/>
          </p:cNvGrpSpPr>
          <p:nvPr/>
        </p:nvGrpSpPr>
        <p:grpSpPr bwMode="auto">
          <a:xfrm>
            <a:off x="898525" y="3581400"/>
            <a:ext cx="361950" cy="304800"/>
            <a:chOff x="859" y="2736"/>
            <a:chExt cx="228" cy="192"/>
          </a:xfrm>
        </p:grpSpPr>
        <p:sp>
          <p:nvSpPr>
            <p:cNvPr id="32853" name="Oval 145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Text Box 146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990000"/>
                  </a:solidFill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2820" name="Group 147"/>
          <p:cNvGrpSpPr>
            <a:grpSpLocks/>
          </p:cNvGrpSpPr>
          <p:nvPr/>
        </p:nvGrpSpPr>
        <p:grpSpPr bwMode="auto">
          <a:xfrm>
            <a:off x="1447800" y="3048000"/>
            <a:ext cx="361950" cy="304800"/>
            <a:chOff x="859" y="2736"/>
            <a:chExt cx="228" cy="192"/>
          </a:xfrm>
        </p:grpSpPr>
        <p:sp>
          <p:nvSpPr>
            <p:cNvPr id="32851" name="Oval 14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Text Box 14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hlink"/>
                  </a:solidFill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32821" name="Line 150"/>
          <p:cNvSpPr>
            <a:spLocks noChangeShapeType="1"/>
          </p:cNvSpPr>
          <p:nvPr/>
        </p:nvSpPr>
        <p:spPr bwMode="auto">
          <a:xfrm flipH="1">
            <a:off x="2057400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151"/>
          <p:cNvSpPr>
            <a:spLocks noChangeShapeType="1"/>
          </p:cNvSpPr>
          <p:nvPr/>
        </p:nvSpPr>
        <p:spPr bwMode="auto">
          <a:xfrm>
            <a:off x="2379663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23" name="Group 152"/>
          <p:cNvGrpSpPr>
            <a:grpSpLocks/>
          </p:cNvGrpSpPr>
          <p:nvPr/>
        </p:nvGrpSpPr>
        <p:grpSpPr bwMode="auto">
          <a:xfrm>
            <a:off x="2133600" y="3581400"/>
            <a:ext cx="361950" cy="304800"/>
            <a:chOff x="859" y="2736"/>
            <a:chExt cx="228" cy="192"/>
          </a:xfrm>
        </p:grpSpPr>
        <p:sp>
          <p:nvSpPr>
            <p:cNvPr id="32849" name="Oval 15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0" name="Text Box 154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3300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32824" name="Line 155"/>
          <p:cNvSpPr>
            <a:spLocks noChangeShapeType="1"/>
          </p:cNvSpPr>
          <p:nvPr/>
        </p:nvSpPr>
        <p:spPr bwMode="auto">
          <a:xfrm flipH="1">
            <a:off x="6569075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5" name="Line 156"/>
          <p:cNvSpPr>
            <a:spLocks noChangeShapeType="1"/>
          </p:cNvSpPr>
          <p:nvPr/>
        </p:nvSpPr>
        <p:spPr bwMode="auto">
          <a:xfrm>
            <a:off x="6799263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26" name="Group 157"/>
          <p:cNvGrpSpPr>
            <a:grpSpLocks/>
          </p:cNvGrpSpPr>
          <p:nvPr/>
        </p:nvGrpSpPr>
        <p:grpSpPr bwMode="auto">
          <a:xfrm>
            <a:off x="6553200" y="3048000"/>
            <a:ext cx="361950" cy="304800"/>
            <a:chOff x="859" y="2736"/>
            <a:chExt cx="228" cy="192"/>
          </a:xfrm>
        </p:grpSpPr>
        <p:sp>
          <p:nvSpPr>
            <p:cNvPr id="32847" name="Oval 15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8" name="Text Box 15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66FF66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32827" name="Group 160"/>
          <p:cNvGrpSpPr>
            <a:grpSpLocks/>
          </p:cNvGrpSpPr>
          <p:nvPr/>
        </p:nvGrpSpPr>
        <p:grpSpPr bwMode="auto">
          <a:xfrm>
            <a:off x="6858000" y="2590800"/>
            <a:ext cx="361950" cy="304800"/>
            <a:chOff x="859" y="2736"/>
            <a:chExt cx="228" cy="192"/>
          </a:xfrm>
        </p:grpSpPr>
        <p:sp>
          <p:nvSpPr>
            <p:cNvPr id="32845" name="Oval 16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Text Box 16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32828" name="Line 163"/>
          <p:cNvSpPr>
            <a:spLocks noChangeShapeType="1"/>
          </p:cNvSpPr>
          <p:nvPr/>
        </p:nvSpPr>
        <p:spPr bwMode="auto">
          <a:xfrm flipH="1">
            <a:off x="38862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9" name="Line 164"/>
          <p:cNvSpPr>
            <a:spLocks noChangeShapeType="1"/>
          </p:cNvSpPr>
          <p:nvPr/>
        </p:nvSpPr>
        <p:spPr bwMode="auto">
          <a:xfrm>
            <a:off x="47244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0" name="Line 165"/>
          <p:cNvSpPr>
            <a:spLocks noChangeShapeType="1"/>
          </p:cNvSpPr>
          <p:nvPr/>
        </p:nvSpPr>
        <p:spPr bwMode="auto">
          <a:xfrm>
            <a:off x="1752600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1" name="Line 166"/>
          <p:cNvSpPr>
            <a:spLocks noChangeShapeType="1"/>
          </p:cNvSpPr>
          <p:nvPr/>
        </p:nvSpPr>
        <p:spPr bwMode="auto">
          <a:xfrm flipH="1">
            <a:off x="1066800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32" name="Group 167"/>
          <p:cNvGrpSpPr>
            <a:grpSpLocks/>
          </p:cNvGrpSpPr>
          <p:nvPr/>
        </p:nvGrpSpPr>
        <p:grpSpPr bwMode="auto">
          <a:xfrm>
            <a:off x="2819400" y="2590800"/>
            <a:ext cx="361950" cy="304800"/>
            <a:chOff x="859" y="2736"/>
            <a:chExt cx="228" cy="192"/>
          </a:xfrm>
        </p:grpSpPr>
        <p:sp>
          <p:nvSpPr>
            <p:cNvPr id="32843" name="Oval 16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Text Box 16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32833" name="Line 170"/>
          <p:cNvSpPr>
            <a:spLocks noChangeShapeType="1"/>
          </p:cNvSpPr>
          <p:nvPr/>
        </p:nvSpPr>
        <p:spPr bwMode="auto">
          <a:xfrm flipH="1">
            <a:off x="6705600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4" name="Line 171"/>
          <p:cNvSpPr>
            <a:spLocks noChangeShapeType="1"/>
          </p:cNvSpPr>
          <p:nvPr/>
        </p:nvSpPr>
        <p:spPr bwMode="auto">
          <a:xfrm>
            <a:off x="7162800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35" name="Group 172"/>
          <p:cNvGrpSpPr>
            <a:grpSpLocks/>
          </p:cNvGrpSpPr>
          <p:nvPr/>
        </p:nvGrpSpPr>
        <p:grpSpPr bwMode="auto">
          <a:xfrm>
            <a:off x="990600" y="5943600"/>
            <a:ext cx="361950" cy="304800"/>
            <a:chOff x="859" y="2736"/>
            <a:chExt cx="228" cy="192"/>
          </a:xfrm>
        </p:grpSpPr>
        <p:sp>
          <p:nvSpPr>
            <p:cNvPr id="32841" name="Oval 173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Text Box 174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32836" name="Line 175"/>
          <p:cNvSpPr>
            <a:spLocks noChangeShapeType="1"/>
          </p:cNvSpPr>
          <p:nvPr/>
        </p:nvSpPr>
        <p:spPr bwMode="auto">
          <a:xfrm>
            <a:off x="3200400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7" name="Line 176"/>
          <p:cNvSpPr>
            <a:spLocks noChangeShapeType="1"/>
          </p:cNvSpPr>
          <p:nvPr/>
        </p:nvSpPr>
        <p:spPr bwMode="auto">
          <a:xfrm flipH="1">
            <a:off x="1676400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38" name="Group 177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32839" name="Oval 178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0" name="Text Box 179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CC3300"/>
                  </a:solidFill>
                  <a:latin typeface="Times New Roman" pitchFamily="18" charset="0"/>
                </a:rPr>
                <a:t>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79627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tree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52400" y="1676400"/>
            <a:ext cx="816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“</a:t>
            </a:r>
            <a:r>
              <a:rPr lang="en-US" altLang="ja-JP">
                <a:latin typeface="Times New Roman" pitchFamily="18" charset="0"/>
              </a:rPr>
              <a:t>A SIMPLE STRING TO BE ENCODED USING A MINIMAL NUMBER OF BITS</a:t>
            </a:r>
            <a:r>
              <a:rPr lang="ja-JP" altLang="en-US">
                <a:latin typeface="Times New Roman" pitchFamily="18" charset="0"/>
              </a:rPr>
              <a:t>”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609600" y="2133600"/>
            <a:ext cx="6991350" cy="3689350"/>
            <a:chOff x="384" y="1344"/>
            <a:chExt cx="4404" cy="2324"/>
          </a:xfrm>
        </p:grpSpPr>
        <p:grpSp>
          <p:nvGrpSpPr>
            <p:cNvPr id="33799" name="Group 5"/>
            <p:cNvGrpSpPr>
              <a:grpSpLocks/>
            </p:cNvGrpSpPr>
            <p:nvPr/>
          </p:nvGrpSpPr>
          <p:grpSpPr bwMode="auto">
            <a:xfrm>
              <a:off x="4560" y="1920"/>
              <a:ext cx="228" cy="404"/>
              <a:chOff x="768" y="2304"/>
              <a:chExt cx="228" cy="404"/>
            </a:xfrm>
          </p:grpSpPr>
          <p:grpSp>
            <p:nvGrpSpPr>
              <p:cNvPr id="33970" name="Group 6"/>
              <p:cNvGrpSpPr>
                <a:grpSpLocks/>
              </p:cNvGrpSpPr>
              <p:nvPr/>
            </p:nvGrpSpPr>
            <p:grpSpPr bwMode="auto">
              <a:xfrm>
                <a:off x="768" y="2304"/>
                <a:ext cx="228" cy="192"/>
                <a:chOff x="859" y="2736"/>
                <a:chExt cx="228" cy="192"/>
              </a:xfrm>
            </p:grpSpPr>
            <p:sp>
              <p:nvSpPr>
                <p:cNvPr id="3397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59" y="2736"/>
                  <a:ext cx="22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11</a:t>
                  </a:r>
                </a:p>
              </p:txBody>
            </p:sp>
          </p:grpSp>
          <p:sp>
            <p:nvSpPr>
              <p:cNvPr id="33971" name="Text Box 9"/>
              <p:cNvSpPr txBox="1">
                <a:spLocks noChangeArrowheads="1"/>
              </p:cNvSpPr>
              <p:nvPr/>
            </p:nvSpPr>
            <p:spPr bwMode="auto">
              <a:xfrm>
                <a:off x="810" y="2496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sz="1600">
                  <a:latin typeface="Times New Roman" pitchFamily="18" charset="0"/>
                </a:endParaRPr>
              </a:p>
            </p:txBody>
          </p:sp>
        </p:grpSp>
        <p:grpSp>
          <p:nvGrpSpPr>
            <p:cNvPr id="33800" name="Group 10"/>
            <p:cNvGrpSpPr>
              <a:grpSpLocks/>
            </p:cNvGrpSpPr>
            <p:nvPr/>
          </p:nvGrpSpPr>
          <p:grpSpPr bwMode="auto">
            <a:xfrm>
              <a:off x="4032" y="2256"/>
              <a:ext cx="208" cy="404"/>
              <a:chOff x="778" y="2304"/>
              <a:chExt cx="208" cy="404"/>
            </a:xfrm>
          </p:grpSpPr>
          <p:grpSp>
            <p:nvGrpSpPr>
              <p:cNvPr id="33966" name="Group 11"/>
              <p:cNvGrpSpPr>
                <a:grpSpLocks/>
              </p:cNvGrpSpPr>
              <p:nvPr/>
            </p:nvGrpSpPr>
            <p:grpSpPr bwMode="auto">
              <a:xfrm>
                <a:off x="778" y="2304"/>
                <a:ext cx="208" cy="192"/>
                <a:chOff x="869" y="2736"/>
                <a:chExt cx="208" cy="192"/>
              </a:xfrm>
            </p:grpSpPr>
            <p:sp>
              <p:nvSpPr>
                <p:cNvPr id="3396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6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6</a:t>
                  </a:r>
                </a:p>
              </p:txBody>
            </p:sp>
          </p:grpSp>
          <p:sp>
            <p:nvSpPr>
              <p:cNvPr id="33967" name="Text Box 14"/>
              <p:cNvSpPr txBox="1">
                <a:spLocks noChangeArrowheads="1"/>
              </p:cNvSpPr>
              <p:nvPr/>
            </p:nvSpPr>
            <p:spPr bwMode="auto">
              <a:xfrm>
                <a:off x="810" y="2496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I</a:t>
                </a:r>
              </a:p>
            </p:txBody>
          </p:sp>
        </p:grpSp>
        <p:grpSp>
          <p:nvGrpSpPr>
            <p:cNvPr id="33801" name="Group 15"/>
            <p:cNvGrpSpPr>
              <a:grpSpLocks/>
            </p:cNvGrpSpPr>
            <p:nvPr/>
          </p:nvGrpSpPr>
          <p:grpSpPr bwMode="auto">
            <a:xfrm>
              <a:off x="1200" y="2592"/>
              <a:ext cx="208" cy="404"/>
              <a:chOff x="720" y="1680"/>
              <a:chExt cx="208" cy="404"/>
            </a:xfrm>
          </p:grpSpPr>
          <p:grpSp>
            <p:nvGrpSpPr>
              <p:cNvPr id="33962" name="Group 1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64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sp>
            <p:nvSpPr>
              <p:cNvPr id="33963" name="Text Box 1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N</a:t>
                </a:r>
              </a:p>
            </p:txBody>
          </p:sp>
        </p:grpSp>
        <p:grpSp>
          <p:nvGrpSpPr>
            <p:cNvPr id="33802" name="Group 20"/>
            <p:cNvGrpSpPr>
              <a:grpSpLocks/>
            </p:cNvGrpSpPr>
            <p:nvPr/>
          </p:nvGrpSpPr>
          <p:grpSpPr bwMode="auto">
            <a:xfrm>
              <a:off x="384" y="2592"/>
              <a:ext cx="208" cy="404"/>
              <a:chOff x="720" y="1680"/>
              <a:chExt cx="208" cy="404"/>
            </a:xfrm>
          </p:grpSpPr>
          <p:grpSp>
            <p:nvGrpSpPr>
              <p:cNvPr id="33958" name="Group 2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60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6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sp>
            <p:nvSpPr>
              <p:cNvPr id="33959" name="Text Box 2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E</a:t>
                </a:r>
              </a:p>
            </p:txBody>
          </p:sp>
        </p:grpSp>
        <p:grpSp>
          <p:nvGrpSpPr>
            <p:cNvPr id="33803" name="Group 25"/>
            <p:cNvGrpSpPr>
              <a:grpSpLocks/>
            </p:cNvGrpSpPr>
            <p:nvPr/>
          </p:nvGrpSpPr>
          <p:grpSpPr bwMode="auto">
            <a:xfrm>
              <a:off x="1104" y="3264"/>
              <a:ext cx="208" cy="404"/>
              <a:chOff x="720" y="1680"/>
              <a:chExt cx="208" cy="404"/>
            </a:xfrm>
          </p:grpSpPr>
          <p:grpSp>
            <p:nvGrpSpPr>
              <p:cNvPr id="33954" name="Group 2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56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5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3955" name="Text Box 2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F</a:t>
                </a:r>
              </a:p>
            </p:txBody>
          </p:sp>
        </p:grpSp>
        <p:grpSp>
          <p:nvGrpSpPr>
            <p:cNvPr id="33804" name="Group 30"/>
            <p:cNvGrpSpPr>
              <a:grpSpLocks/>
            </p:cNvGrpSpPr>
            <p:nvPr/>
          </p:nvGrpSpPr>
          <p:grpSpPr bwMode="auto">
            <a:xfrm>
              <a:off x="816" y="3264"/>
              <a:ext cx="208" cy="404"/>
              <a:chOff x="720" y="1680"/>
              <a:chExt cx="208" cy="404"/>
            </a:xfrm>
          </p:grpSpPr>
          <p:grpSp>
            <p:nvGrpSpPr>
              <p:cNvPr id="33950" name="Group 3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52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5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3951" name="Text Box 3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33805" name="Group 35"/>
            <p:cNvGrpSpPr>
              <a:grpSpLocks/>
            </p:cNvGrpSpPr>
            <p:nvPr/>
          </p:nvGrpSpPr>
          <p:grpSpPr bwMode="auto">
            <a:xfrm>
              <a:off x="1584" y="3264"/>
              <a:ext cx="208" cy="404"/>
              <a:chOff x="720" y="1680"/>
              <a:chExt cx="208" cy="404"/>
            </a:xfrm>
          </p:grpSpPr>
          <p:grpSp>
            <p:nvGrpSpPr>
              <p:cNvPr id="33946" name="Group 3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48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4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solidFill>
                        <a:schemeClr val="tx2"/>
                      </a:solidFill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3947" name="Text Box 3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solidFill>
                      <a:schemeClr val="tx2"/>
                    </a:solidFill>
                    <a:latin typeface="Times New Roman" pitchFamily="18" charset="0"/>
                  </a:rPr>
                  <a:t>P</a:t>
                </a:r>
              </a:p>
            </p:txBody>
          </p:sp>
        </p:grpSp>
        <p:grpSp>
          <p:nvGrpSpPr>
            <p:cNvPr id="33806" name="Group 40"/>
            <p:cNvGrpSpPr>
              <a:grpSpLocks/>
            </p:cNvGrpSpPr>
            <p:nvPr/>
          </p:nvGrpSpPr>
          <p:grpSpPr bwMode="auto">
            <a:xfrm>
              <a:off x="1872" y="3264"/>
              <a:ext cx="208" cy="404"/>
              <a:chOff x="720" y="1680"/>
              <a:chExt cx="208" cy="404"/>
            </a:xfrm>
          </p:grpSpPr>
          <p:grpSp>
            <p:nvGrpSpPr>
              <p:cNvPr id="33942" name="Group 4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4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4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solidFill>
                        <a:schemeClr val="tx2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3943" name="Text Box 4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solidFill>
                      <a:schemeClr val="tx2"/>
                    </a:solidFill>
                    <a:latin typeface="Times New Roman" pitchFamily="18" charset="0"/>
                  </a:rPr>
                  <a:t>U</a:t>
                </a:r>
              </a:p>
            </p:txBody>
          </p:sp>
        </p:grpSp>
        <p:grpSp>
          <p:nvGrpSpPr>
            <p:cNvPr id="33807" name="Group 45"/>
            <p:cNvGrpSpPr>
              <a:grpSpLocks/>
            </p:cNvGrpSpPr>
            <p:nvPr/>
          </p:nvGrpSpPr>
          <p:grpSpPr bwMode="auto">
            <a:xfrm>
              <a:off x="3840" y="2928"/>
              <a:ext cx="208" cy="404"/>
              <a:chOff x="720" y="1680"/>
              <a:chExt cx="208" cy="404"/>
            </a:xfrm>
          </p:grpSpPr>
          <p:grpSp>
            <p:nvGrpSpPr>
              <p:cNvPr id="33938" name="Group 4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40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4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3939" name="Text Box 4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33808" name="Group 50"/>
            <p:cNvGrpSpPr>
              <a:grpSpLocks/>
            </p:cNvGrpSpPr>
            <p:nvPr/>
          </p:nvGrpSpPr>
          <p:grpSpPr bwMode="auto">
            <a:xfrm>
              <a:off x="3558" y="2928"/>
              <a:ext cx="208" cy="404"/>
              <a:chOff x="720" y="1680"/>
              <a:chExt cx="208" cy="404"/>
            </a:xfrm>
          </p:grpSpPr>
          <p:grpSp>
            <p:nvGrpSpPr>
              <p:cNvPr id="33934" name="Group 5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36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3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3935" name="Text Box 5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L</a:t>
                </a:r>
              </a:p>
            </p:txBody>
          </p:sp>
        </p:grpSp>
        <p:grpSp>
          <p:nvGrpSpPr>
            <p:cNvPr id="33809" name="Group 55"/>
            <p:cNvGrpSpPr>
              <a:grpSpLocks/>
            </p:cNvGrpSpPr>
            <p:nvPr/>
          </p:nvGrpSpPr>
          <p:grpSpPr bwMode="auto">
            <a:xfrm>
              <a:off x="3120" y="2928"/>
              <a:ext cx="208" cy="404"/>
              <a:chOff x="720" y="1680"/>
              <a:chExt cx="208" cy="404"/>
            </a:xfrm>
          </p:grpSpPr>
          <p:grpSp>
            <p:nvGrpSpPr>
              <p:cNvPr id="33930" name="Group 5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32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3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3931" name="Text Box 5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3810" name="Group 60"/>
            <p:cNvGrpSpPr>
              <a:grpSpLocks/>
            </p:cNvGrpSpPr>
            <p:nvPr/>
          </p:nvGrpSpPr>
          <p:grpSpPr bwMode="auto">
            <a:xfrm>
              <a:off x="2832" y="2928"/>
              <a:ext cx="208" cy="404"/>
              <a:chOff x="720" y="1680"/>
              <a:chExt cx="208" cy="404"/>
            </a:xfrm>
          </p:grpSpPr>
          <p:grpSp>
            <p:nvGrpSpPr>
              <p:cNvPr id="33926" name="Group 6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28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2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3927" name="Text Box 6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G</a:t>
                </a:r>
              </a:p>
            </p:txBody>
          </p:sp>
        </p:grpSp>
        <p:grpSp>
          <p:nvGrpSpPr>
            <p:cNvPr id="33811" name="Group 65"/>
            <p:cNvGrpSpPr>
              <a:grpSpLocks/>
            </p:cNvGrpSpPr>
            <p:nvPr/>
          </p:nvGrpSpPr>
          <p:grpSpPr bwMode="auto">
            <a:xfrm>
              <a:off x="624" y="2928"/>
              <a:ext cx="208" cy="404"/>
              <a:chOff x="720" y="1680"/>
              <a:chExt cx="208" cy="404"/>
            </a:xfrm>
          </p:grpSpPr>
          <p:grpSp>
            <p:nvGrpSpPr>
              <p:cNvPr id="33922" name="Group 6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24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25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3923" name="Text Box 6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O</a:t>
                </a:r>
              </a:p>
            </p:txBody>
          </p:sp>
        </p:grpSp>
        <p:grpSp>
          <p:nvGrpSpPr>
            <p:cNvPr id="33812" name="Group 70"/>
            <p:cNvGrpSpPr>
              <a:grpSpLocks/>
            </p:cNvGrpSpPr>
            <p:nvPr/>
          </p:nvGrpSpPr>
          <p:grpSpPr bwMode="auto">
            <a:xfrm>
              <a:off x="1440" y="2928"/>
              <a:ext cx="208" cy="404"/>
              <a:chOff x="720" y="1680"/>
              <a:chExt cx="208" cy="404"/>
            </a:xfrm>
          </p:grpSpPr>
          <p:grpSp>
            <p:nvGrpSpPr>
              <p:cNvPr id="33918" name="Group 7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20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2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3919" name="Text Box 7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T</a:t>
                </a:r>
              </a:p>
            </p:txBody>
          </p:sp>
        </p:grpSp>
        <p:grpSp>
          <p:nvGrpSpPr>
            <p:cNvPr id="33813" name="Group 75"/>
            <p:cNvGrpSpPr>
              <a:grpSpLocks/>
            </p:cNvGrpSpPr>
            <p:nvPr/>
          </p:nvGrpSpPr>
          <p:grpSpPr bwMode="auto">
            <a:xfrm>
              <a:off x="4506" y="2592"/>
              <a:ext cx="208" cy="404"/>
              <a:chOff x="720" y="1680"/>
              <a:chExt cx="208" cy="404"/>
            </a:xfrm>
          </p:grpSpPr>
          <p:grpSp>
            <p:nvGrpSpPr>
              <p:cNvPr id="33914" name="Group 7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16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17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3915" name="Text Box 7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33814" name="Group 80"/>
            <p:cNvGrpSpPr>
              <a:grpSpLocks/>
            </p:cNvGrpSpPr>
            <p:nvPr/>
          </p:nvGrpSpPr>
          <p:grpSpPr bwMode="auto">
            <a:xfrm>
              <a:off x="4224" y="2592"/>
              <a:ext cx="208" cy="404"/>
              <a:chOff x="720" y="1680"/>
              <a:chExt cx="208" cy="404"/>
            </a:xfrm>
          </p:grpSpPr>
          <p:grpSp>
            <p:nvGrpSpPr>
              <p:cNvPr id="33910" name="Group 8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12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1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3911" name="Text Box 8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33815" name="Group 85"/>
            <p:cNvGrpSpPr>
              <a:grpSpLocks/>
            </p:cNvGrpSpPr>
            <p:nvPr/>
          </p:nvGrpSpPr>
          <p:grpSpPr bwMode="auto">
            <a:xfrm>
              <a:off x="2496" y="2592"/>
              <a:ext cx="208" cy="404"/>
              <a:chOff x="720" y="1680"/>
              <a:chExt cx="208" cy="404"/>
            </a:xfrm>
          </p:grpSpPr>
          <p:grpSp>
            <p:nvGrpSpPr>
              <p:cNvPr id="33906" name="Group 86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08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9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sp>
            <p:nvSpPr>
              <p:cNvPr id="33907" name="Text Box 89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M</a:t>
                </a:r>
              </a:p>
            </p:txBody>
          </p:sp>
        </p:grpSp>
        <p:grpSp>
          <p:nvGrpSpPr>
            <p:cNvPr id="33816" name="Group 90"/>
            <p:cNvGrpSpPr>
              <a:grpSpLocks/>
            </p:cNvGrpSpPr>
            <p:nvPr/>
          </p:nvGrpSpPr>
          <p:grpSpPr bwMode="auto">
            <a:xfrm>
              <a:off x="2214" y="2592"/>
              <a:ext cx="208" cy="404"/>
              <a:chOff x="720" y="1680"/>
              <a:chExt cx="208" cy="404"/>
            </a:xfrm>
          </p:grpSpPr>
          <p:grpSp>
            <p:nvGrpSpPr>
              <p:cNvPr id="33902" name="Group 91"/>
              <p:cNvGrpSpPr>
                <a:grpSpLocks/>
              </p:cNvGrpSpPr>
              <p:nvPr/>
            </p:nvGrpSpPr>
            <p:grpSpPr bwMode="auto">
              <a:xfrm>
                <a:off x="720" y="1680"/>
                <a:ext cx="208" cy="192"/>
                <a:chOff x="869" y="2736"/>
                <a:chExt cx="208" cy="192"/>
              </a:xfrm>
            </p:grpSpPr>
            <p:sp>
              <p:nvSpPr>
                <p:cNvPr id="33904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869" y="2743"/>
                  <a:ext cx="208" cy="1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5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887" y="2736"/>
                  <a:ext cx="1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defRPr>
                  </a:lvl9pPr>
                </a:lstStyle>
                <a:p>
                  <a:pPr algn="ctr"/>
                  <a:r>
                    <a:rPr lang="en-US" sz="1400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sp>
            <p:nvSpPr>
              <p:cNvPr id="33903" name="Text Box 94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S</a:t>
                </a:r>
              </a:p>
            </p:txBody>
          </p:sp>
        </p:grpSp>
        <p:sp>
          <p:nvSpPr>
            <p:cNvPr id="33817" name="Line 95"/>
            <p:cNvSpPr>
              <a:spLocks noChangeShapeType="1"/>
            </p:cNvSpPr>
            <p:nvPr/>
          </p:nvSpPr>
          <p:spPr bwMode="auto">
            <a:xfrm flipH="1">
              <a:off x="960" y="3120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96"/>
            <p:cNvSpPr>
              <a:spLocks noChangeShapeType="1"/>
            </p:cNvSpPr>
            <p:nvPr/>
          </p:nvSpPr>
          <p:spPr bwMode="auto">
            <a:xfrm>
              <a:off x="1105" y="3120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9" name="Group 97"/>
            <p:cNvGrpSpPr>
              <a:grpSpLocks/>
            </p:cNvGrpSpPr>
            <p:nvPr/>
          </p:nvGrpSpPr>
          <p:grpSpPr bwMode="auto">
            <a:xfrm>
              <a:off x="960" y="2928"/>
              <a:ext cx="208" cy="192"/>
              <a:chOff x="869" y="2736"/>
              <a:chExt cx="208" cy="192"/>
            </a:xfrm>
          </p:grpSpPr>
          <p:sp>
            <p:nvSpPr>
              <p:cNvPr id="33900" name="Oval 98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1" name="Text Box 99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1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3820" name="Line 100"/>
            <p:cNvSpPr>
              <a:spLocks noChangeShapeType="1"/>
            </p:cNvSpPr>
            <p:nvPr/>
          </p:nvSpPr>
          <p:spPr bwMode="auto">
            <a:xfrm flipH="1">
              <a:off x="1728" y="3120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101"/>
            <p:cNvSpPr>
              <a:spLocks noChangeShapeType="1"/>
            </p:cNvSpPr>
            <p:nvPr/>
          </p:nvSpPr>
          <p:spPr bwMode="auto">
            <a:xfrm>
              <a:off x="1873" y="3120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2" name="Group 102"/>
            <p:cNvGrpSpPr>
              <a:grpSpLocks/>
            </p:cNvGrpSpPr>
            <p:nvPr/>
          </p:nvGrpSpPr>
          <p:grpSpPr bwMode="auto">
            <a:xfrm>
              <a:off x="1728" y="2928"/>
              <a:ext cx="208" cy="192"/>
              <a:chOff x="869" y="2736"/>
              <a:chExt cx="208" cy="192"/>
            </a:xfrm>
          </p:grpSpPr>
          <p:sp>
            <p:nvSpPr>
              <p:cNvPr id="33898" name="Oval 103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9" name="Text Box 104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33823" name="Line 105"/>
            <p:cNvSpPr>
              <a:spLocks noChangeShapeType="1"/>
            </p:cNvSpPr>
            <p:nvPr/>
          </p:nvSpPr>
          <p:spPr bwMode="auto">
            <a:xfrm flipH="1">
              <a:off x="3696" y="2784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106"/>
            <p:cNvSpPr>
              <a:spLocks noChangeShapeType="1"/>
            </p:cNvSpPr>
            <p:nvPr/>
          </p:nvSpPr>
          <p:spPr bwMode="auto">
            <a:xfrm>
              <a:off x="3841" y="2784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5" name="Group 107"/>
            <p:cNvGrpSpPr>
              <a:grpSpLocks/>
            </p:cNvGrpSpPr>
            <p:nvPr/>
          </p:nvGrpSpPr>
          <p:grpSpPr bwMode="auto">
            <a:xfrm>
              <a:off x="3696" y="2592"/>
              <a:ext cx="208" cy="192"/>
              <a:chOff x="869" y="2736"/>
              <a:chExt cx="208" cy="192"/>
            </a:xfrm>
          </p:grpSpPr>
          <p:sp>
            <p:nvSpPr>
              <p:cNvPr id="33896" name="Oval 108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Text Box 109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CC00CC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3826" name="Line 110"/>
            <p:cNvSpPr>
              <a:spLocks noChangeShapeType="1"/>
            </p:cNvSpPr>
            <p:nvPr/>
          </p:nvSpPr>
          <p:spPr bwMode="auto">
            <a:xfrm flipH="1">
              <a:off x="2976" y="2784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111"/>
            <p:cNvSpPr>
              <a:spLocks noChangeShapeType="1"/>
            </p:cNvSpPr>
            <p:nvPr/>
          </p:nvSpPr>
          <p:spPr bwMode="auto">
            <a:xfrm>
              <a:off x="3121" y="2784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8" name="Group 112"/>
            <p:cNvGrpSpPr>
              <a:grpSpLocks/>
            </p:cNvGrpSpPr>
            <p:nvPr/>
          </p:nvGrpSpPr>
          <p:grpSpPr bwMode="auto">
            <a:xfrm>
              <a:off x="2976" y="2592"/>
              <a:ext cx="208" cy="192"/>
              <a:chOff x="869" y="2736"/>
              <a:chExt cx="208" cy="192"/>
            </a:xfrm>
          </p:grpSpPr>
          <p:sp>
            <p:nvSpPr>
              <p:cNvPr id="33894" name="Oval 113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Text Box 114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008000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3829" name="Line 115"/>
            <p:cNvSpPr>
              <a:spLocks noChangeShapeType="1"/>
            </p:cNvSpPr>
            <p:nvPr/>
          </p:nvSpPr>
          <p:spPr bwMode="auto">
            <a:xfrm flipH="1">
              <a:off x="768" y="2784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116"/>
            <p:cNvSpPr>
              <a:spLocks noChangeShapeType="1"/>
            </p:cNvSpPr>
            <p:nvPr/>
          </p:nvSpPr>
          <p:spPr bwMode="auto">
            <a:xfrm>
              <a:off x="913" y="2784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31" name="Group 117"/>
            <p:cNvGrpSpPr>
              <a:grpSpLocks/>
            </p:cNvGrpSpPr>
            <p:nvPr/>
          </p:nvGrpSpPr>
          <p:grpSpPr bwMode="auto">
            <a:xfrm>
              <a:off x="768" y="2592"/>
              <a:ext cx="208" cy="192"/>
              <a:chOff x="869" y="2736"/>
              <a:chExt cx="208" cy="192"/>
            </a:xfrm>
          </p:grpSpPr>
          <p:sp>
            <p:nvSpPr>
              <p:cNvPr id="33892" name="Oval 118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Text Box 119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663300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3832" name="Line 120"/>
            <p:cNvSpPr>
              <a:spLocks noChangeShapeType="1"/>
            </p:cNvSpPr>
            <p:nvPr/>
          </p:nvSpPr>
          <p:spPr bwMode="auto">
            <a:xfrm flipH="1">
              <a:off x="4320" y="2448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121"/>
            <p:cNvSpPr>
              <a:spLocks noChangeShapeType="1"/>
            </p:cNvSpPr>
            <p:nvPr/>
          </p:nvSpPr>
          <p:spPr bwMode="auto">
            <a:xfrm>
              <a:off x="4465" y="2448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34" name="Group 122"/>
            <p:cNvGrpSpPr>
              <a:grpSpLocks/>
            </p:cNvGrpSpPr>
            <p:nvPr/>
          </p:nvGrpSpPr>
          <p:grpSpPr bwMode="auto">
            <a:xfrm>
              <a:off x="4320" y="2256"/>
              <a:ext cx="208" cy="192"/>
              <a:chOff x="869" y="2736"/>
              <a:chExt cx="208" cy="192"/>
            </a:xfrm>
          </p:grpSpPr>
          <p:sp>
            <p:nvSpPr>
              <p:cNvPr id="33890" name="Oval 123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Text Box 124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CC3300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33835" name="Line 125"/>
            <p:cNvSpPr>
              <a:spLocks noChangeShapeType="1"/>
            </p:cNvSpPr>
            <p:nvPr/>
          </p:nvSpPr>
          <p:spPr bwMode="auto">
            <a:xfrm flipH="1">
              <a:off x="2352" y="2496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126"/>
            <p:cNvSpPr>
              <a:spLocks noChangeShapeType="1"/>
            </p:cNvSpPr>
            <p:nvPr/>
          </p:nvSpPr>
          <p:spPr bwMode="auto">
            <a:xfrm>
              <a:off x="2497" y="2496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37" name="Group 127"/>
            <p:cNvGrpSpPr>
              <a:grpSpLocks/>
            </p:cNvGrpSpPr>
            <p:nvPr/>
          </p:nvGrpSpPr>
          <p:grpSpPr bwMode="auto">
            <a:xfrm>
              <a:off x="2352" y="2304"/>
              <a:ext cx="208" cy="192"/>
              <a:chOff x="869" y="2736"/>
              <a:chExt cx="208" cy="192"/>
            </a:xfrm>
          </p:grpSpPr>
          <p:sp>
            <p:nvSpPr>
              <p:cNvPr id="33888" name="Oval 128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Text Box 129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66FF66"/>
                    </a:solidFill>
                    <a:latin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33838" name="Line 130"/>
            <p:cNvSpPr>
              <a:spLocks noChangeShapeType="1"/>
            </p:cNvSpPr>
            <p:nvPr/>
          </p:nvSpPr>
          <p:spPr bwMode="auto">
            <a:xfrm flipH="1">
              <a:off x="1584" y="2784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131"/>
            <p:cNvSpPr>
              <a:spLocks noChangeShapeType="1"/>
            </p:cNvSpPr>
            <p:nvPr/>
          </p:nvSpPr>
          <p:spPr bwMode="auto">
            <a:xfrm>
              <a:off x="1729" y="2784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0" name="Group 132"/>
            <p:cNvGrpSpPr>
              <a:grpSpLocks/>
            </p:cNvGrpSpPr>
            <p:nvPr/>
          </p:nvGrpSpPr>
          <p:grpSpPr bwMode="auto">
            <a:xfrm>
              <a:off x="1584" y="2592"/>
              <a:ext cx="208" cy="192"/>
              <a:chOff x="869" y="2736"/>
              <a:chExt cx="208" cy="192"/>
            </a:xfrm>
          </p:grpSpPr>
          <p:sp>
            <p:nvSpPr>
              <p:cNvPr id="33886" name="Oval 133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Text Box 134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0066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33841" name="Line 135"/>
            <p:cNvSpPr>
              <a:spLocks noChangeShapeType="1"/>
            </p:cNvSpPr>
            <p:nvPr/>
          </p:nvSpPr>
          <p:spPr bwMode="auto">
            <a:xfrm flipH="1">
              <a:off x="3072" y="2496"/>
              <a:ext cx="288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136"/>
            <p:cNvSpPr>
              <a:spLocks noChangeShapeType="1"/>
            </p:cNvSpPr>
            <p:nvPr/>
          </p:nvSpPr>
          <p:spPr bwMode="auto">
            <a:xfrm>
              <a:off x="3457" y="2496"/>
              <a:ext cx="287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3" name="Group 137"/>
            <p:cNvGrpSpPr>
              <a:grpSpLocks/>
            </p:cNvGrpSpPr>
            <p:nvPr/>
          </p:nvGrpSpPr>
          <p:grpSpPr bwMode="auto">
            <a:xfrm>
              <a:off x="3312" y="2304"/>
              <a:ext cx="208" cy="192"/>
              <a:chOff x="869" y="2736"/>
              <a:chExt cx="208" cy="192"/>
            </a:xfrm>
          </p:grpSpPr>
          <p:sp>
            <p:nvSpPr>
              <p:cNvPr id="33884" name="Oval 138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Text Box 139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000066"/>
                    </a:solidFill>
                    <a:latin typeface="Times New Roman" pitchFamily="18" charset="0"/>
                  </a:rPr>
                  <a:t>8</a:t>
                </a:r>
              </a:p>
            </p:txBody>
          </p:sp>
        </p:grpSp>
        <p:grpSp>
          <p:nvGrpSpPr>
            <p:cNvPr id="33844" name="Group 140"/>
            <p:cNvGrpSpPr>
              <a:grpSpLocks/>
            </p:cNvGrpSpPr>
            <p:nvPr/>
          </p:nvGrpSpPr>
          <p:grpSpPr bwMode="auto">
            <a:xfrm>
              <a:off x="2784" y="1920"/>
              <a:ext cx="228" cy="192"/>
              <a:chOff x="859" y="2736"/>
              <a:chExt cx="228" cy="192"/>
            </a:xfrm>
          </p:grpSpPr>
          <p:sp>
            <p:nvSpPr>
              <p:cNvPr id="33882" name="Oval 141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Text Box 142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1"/>
                    </a:solidFill>
                    <a:latin typeface="Times New Roman" pitchFamily="18" charset="0"/>
                  </a:rPr>
                  <a:t>16</a:t>
                </a:r>
              </a:p>
            </p:txBody>
          </p:sp>
        </p:grpSp>
        <p:sp>
          <p:nvSpPr>
            <p:cNvPr id="33845" name="Line 143"/>
            <p:cNvSpPr>
              <a:spLocks noChangeShapeType="1"/>
            </p:cNvSpPr>
            <p:nvPr/>
          </p:nvSpPr>
          <p:spPr bwMode="auto">
            <a:xfrm flipH="1">
              <a:off x="576" y="2448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144"/>
            <p:cNvSpPr>
              <a:spLocks noChangeShapeType="1"/>
            </p:cNvSpPr>
            <p:nvPr/>
          </p:nvSpPr>
          <p:spPr bwMode="auto">
            <a:xfrm>
              <a:off x="721" y="2448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7" name="Group 145"/>
            <p:cNvGrpSpPr>
              <a:grpSpLocks/>
            </p:cNvGrpSpPr>
            <p:nvPr/>
          </p:nvGrpSpPr>
          <p:grpSpPr bwMode="auto">
            <a:xfrm>
              <a:off x="566" y="2256"/>
              <a:ext cx="228" cy="192"/>
              <a:chOff x="859" y="2736"/>
              <a:chExt cx="228" cy="192"/>
            </a:xfrm>
          </p:grpSpPr>
          <p:sp>
            <p:nvSpPr>
              <p:cNvPr id="33880" name="Oval 14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Text Box 14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990000"/>
                    </a:solidFill>
                    <a:latin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33848" name="Group 148"/>
            <p:cNvGrpSpPr>
              <a:grpSpLocks/>
            </p:cNvGrpSpPr>
            <p:nvPr/>
          </p:nvGrpSpPr>
          <p:grpSpPr bwMode="auto">
            <a:xfrm>
              <a:off x="912" y="1920"/>
              <a:ext cx="228" cy="192"/>
              <a:chOff x="859" y="2736"/>
              <a:chExt cx="228" cy="192"/>
            </a:xfrm>
          </p:grpSpPr>
          <p:sp>
            <p:nvSpPr>
              <p:cNvPr id="33878" name="Oval 149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Text Box 150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hlink"/>
                    </a:solidFill>
                    <a:latin typeface="Times New Roman" pitchFamily="18" charset="0"/>
                  </a:rPr>
                  <a:t>21</a:t>
                </a:r>
              </a:p>
            </p:txBody>
          </p:sp>
        </p:grpSp>
        <p:sp>
          <p:nvSpPr>
            <p:cNvPr id="33849" name="Line 151"/>
            <p:cNvSpPr>
              <a:spLocks noChangeShapeType="1"/>
            </p:cNvSpPr>
            <p:nvPr/>
          </p:nvSpPr>
          <p:spPr bwMode="auto">
            <a:xfrm flipH="1">
              <a:off x="1296" y="2448"/>
              <a:ext cx="106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152"/>
            <p:cNvSpPr>
              <a:spLocks noChangeShapeType="1"/>
            </p:cNvSpPr>
            <p:nvPr/>
          </p:nvSpPr>
          <p:spPr bwMode="auto">
            <a:xfrm>
              <a:off x="1499" y="2448"/>
              <a:ext cx="18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51" name="Group 153"/>
            <p:cNvGrpSpPr>
              <a:grpSpLocks/>
            </p:cNvGrpSpPr>
            <p:nvPr/>
          </p:nvGrpSpPr>
          <p:grpSpPr bwMode="auto">
            <a:xfrm>
              <a:off x="1344" y="2256"/>
              <a:ext cx="228" cy="192"/>
              <a:chOff x="859" y="2736"/>
              <a:chExt cx="228" cy="192"/>
            </a:xfrm>
          </p:grpSpPr>
          <p:sp>
            <p:nvSpPr>
              <p:cNvPr id="33876" name="Oval 154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7" name="Text Box 155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003300"/>
                    </a:solidFill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33852" name="Line 156"/>
            <p:cNvSpPr>
              <a:spLocks noChangeShapeType="1"/>
            </p:cNvSpPr>
            <p:nvPr/>
          </p:nvSpPr>
          <p:spPr bwMode="auto">
            <a:xfrm flipH="1">
              <a:off x="4138" y="2112"/>
              <a:ext cx="48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Line 157"/>
            <p:cNvSpPr>
              <a:spLocks noChangeShapeType="1"/>
            </p:cNvSpPr>
            <p:nvPr/>
          </p:nvSpPr>
          <p:spPr bwMode="auto">
            <a:xfrm>
              <a:off x="4283" y="2112"/>
              <a:ext cx="9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54" name="Group 158"/>
            <p:cNvGrpSpPr>
              <a:grpSpLocks/>
            </p:cNvGrpSpPr>
            <p:nvPr/>
          </p:nvGrpSpPr>
          <p:grpSpPr bwMode="auto">
            <a:xfrm>
              <a:off x="4128" y="1920"/>
              <a:ext cx="228" cy="192"/>
              <a:chOff x="859" y="2736"/>
              <a:chExt cx="228" cy="192"/>
            </a:xfrm>
          </p:grpSpPr>
          <p:sp>
            <p:nvSpPr>
              <p:cNvPr id="33874" name="Oval 159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Text Box 160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66FF66"/>
                    </a:solidFill>
                    <a:latin typeface="Times New Roman" pitchFamily="18" charset="0"/>
                  </a:rPr>
                  <a:t>12</a:t>
                </a:r>
              </a:p>
            </p:txBody>
          </p:sp>
        </p:grpSp>
        <p:grpSp>
          <p:nvGrpSpPr>
            <p:cNvPr id="33855" name="Group 161"/>
            <p:cNvGrpSpPr>
              <a:grpSpLocks/>
            </p:cNvGrpSpPr>
            <p:nvPr/>
          </p:nvGrpSpPr>
          <p:grpSpPr bwMode="auto">
            <a:xfrm>
              <a:off x="4320" y="1632"/>
              <a:ext cx="228" cy="192"/>
              <a:chOff x="859" y="2736"/>
              <a:chExt cx="228" cy="192"/>
            </a:xfrm>
          </p:grpSpPr>
          <p:sp>
            <p:nvSpPr>
              <p:cNvPr id="33872" name="Oval 162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3" name="Text Box 163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23</a:t>
                </a:r>
              </a:p>
            </p:txBody>
          </p:sp>
        </p:grpSp>
        <p:sp>
          <p:nvSpPr>
            <p:cNvPr id="33856" name="Line 164"/>
            <p:cNvSpPr>
              <a:spLocks noChangeShapeType="1"/>
            </p:cNvSpPr>
            <p:nvPr/>
          </p:nvSpPr>
          <p:spPr bwMode="auto">
            <a:xfrm flipH="1">
              <a:off x="2448" y="2064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165"/>
            <p:cNvSpPr>
              <a:spLocks noChangeShapeType="1"/>
            </p:cNvSpPr>
            <p:nvPr/>
          </p:nvSpPr>
          <p:spPr bwMode="auto">
            <a:xfrm>
              <a:off x="2976" y="2064"/>
              <a:ext cx="384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166"/>
            <p:cNvSpPr>
              <a:spLocks noChangeShapeType="1"/>
            </p:cNvSpPr>
            <p:nvPr/>
          </p:nvSpPr>
          <p:spPr bwMode="auto">
            <a:xfrm>
              <a:off x="1104" y="2064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167"/>
            <p:cNvSpPr>
              <a:spLocks noChangeShapeType="1"/>
            </p:cNvSpPr>
            <p:nvPr/>
          </p:nvSpPr>
          <p:spPr bwMode="auto">
            <a:xfrm flipH="1">
              <a:off x="672" y="2064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0" name="Group 168"/>
            <p:cNvGrpSpPr>
              <a:grpSpLocks/>
            </p:cNvGrpSpPr>
            <p:nvPr/>
          </p:nvGrpSpPr>
          <p:grpSpPr bwMode="auto">
            <a:xfrm>
              <a:off x="1776" y="1632"/>
              <a:ext cx="228" cy="192"/>
              <a:chOff x="859" y="2736"/>
              <a:chExt cx="228" cy="192"/>
            </a:xfrm>
          </p:grpSpPr>
          <p:sp>
            <p:nvSpPr>
              <p:cNvPr id="33870" name="Oval 169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1" name="Text Box 170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rgbClr val="CC3300"/>
                    </a:solidFill>
                    <a:latin typeface="Times New Roman" pitchFamily="18" charset="0"/>
                  </a:rPr>
                  <a:t>37</a:t>
                </a:r>
              </a:p>
            </p:txBody>
          </p:sp>
        </p:grpSp>
        <p:sp>
          <p:nvSpPr>
            <p:cNvPr id="33861" name="Line 171"/>
            <p:cNvSpPr>
              <a:spLocks noChangeShapeType="1"/>
            </p:cNvSpPr>
            <p:nvPr/>
          </p:nvSpPr>
          <p:spPr bwMode="auto">
            <a:xfrm flipH="1">
              <a:off x="4224" y="1776"/>
              <a:ext cx="144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172"/>
            <p:cNvSpPr>
              <a:spLocks noChangeShapeType="1"/>
            </p:cNvSpPr>
            <p:nvPr/>
          </p:nvSpPr>
          <p:spPr bwMode="auto">
            <a:xfrm>
              <a:off x="4512" y="1776"/>
              <a:ext cx="9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173"/>
            <p:cNvSpPr>
              <a:spLocks noChangeShapeType="1"/>
            </p:cNvSpPr>
            <p:nvPr/>
          </p:nvSpPr>
          <p:spPr bwMode="auto">
            <a:xfrm>
              <a:off x="2016" y="1728"/>
              <a:ext cx="81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174"/>
            <p:cNvSpPr>
              <a:spLocks noChangeShapeType="1"/>
            </p:cNvSpPr>
            <p:nvPr/>
          </p:nvSpPr>
          <p:spPr bwMode="auto">
            <a:xfrm flipH="1">
              <a:off x="1056" y="1728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5" name="Group 175"/>
            <p:cNvGrpSpPr>
              <a:grpSpLocks/>
            </p:cNvGrpSpPr>
            <p:nvPr/>
          </p:nvGrpSpPr>
          <p:grpSpPr bwMode="auto">
            <a:xfrm>
              <a:off x="3072" y="1344"/>
              <a:ext cx="228" cy="192"/>
              <a:chOff x="859" y="2736"/>
              <a:chExt cx="228" cy="192"/>
            </a:xfrm>
          </p:grpSpPr>
          <p:sp>
            <p:nvSpPr>
              <p:cNvPr id="33868" name="Oval 176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9" name="Text Box 177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66"/>
                    </a:solidFill>
                    <a:latin typeface="Times New Roman" pitchFamily="18" charset="0"/>
                  </a:rPr>
                  <a:t>60</a:t>
                </a:r>
              </a:p>
            </p:txBody>
          </p:sp>
        </p:grpSp>
        <p:sp>
          <p:nvSpPr>
            <p:cNvPr id="33866" name="Line 178"/>
            <p:cNvSpPr>
              <a:spLocks noChangeShapeType="1"/>
            </p:cNvSpPr>
            <p:nvPr/>
          </p:nvSpPr>
          <p:spPr bwMode="auto">
            <a:xfrm>
              <a:off x="3312" y="1440"/>
              <a:ext cx="100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179"/>
            <p:cNvSpPr>
              <a:spLocks noChangeShapeType="1"/>
            </p:cNvSpPr>
            <p:nvPr/>
          </p:nvSpPr>
          <p:spPr bwMode="auto">
            <a:xfrm flipH="1">
              <a:off x="1920" y="1440"/>
              <a:ext cx="115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180"/>
          <p:cNvGrpSpPr>
            <a:grpSpLocks/>
          </p:cNvGrpSpPr>
          <p:nvPr/>
        </p:nvGrpSpPr>
        <p:grpSpPr bwMode="auto">
          <a:xfrm>
            <a:off x="457200" y="5943600"/>
            <a:ext cx="361950" cy="304800"/>
            <a:chOff x="859" y="2736"/>
            <a:chExt cx="228" cy="192"/>
          </a:xfrm>
        </p:grpSpPr>
        <p:sp>
          <p:nvSpPr>
            <p:cNvPr id="33797" name="Oval 18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Text Box 182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4605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Creating compressed file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Once we have new encodings, read every character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Write encoding, not the character, to compressed file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Why does this save bits?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What other information needed in compressed file?</a:t>
            </a:r>
          </a:p>
          <a:p>
            <a:pPr lvl="1"/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How do we uncompress?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How do we know foo.hf represents compressed file?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Is suffix sufficient? Alternatives?</a:t>
            </a:r>
          </a:p>
          <a:p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Why is Huffman coding a two-pass method?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Alternatives?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Compression and Coding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>
                <a:ea typeface="ＭＳ Ｐゴシック" charset="-128"/>
              </a:rPr>
              <a:t>What gets compressed?</a:t>
            </a:r>
          </a:p>
          <a:p>
            <a:pPr lvl="1"/>
            <a:r>
              <a:rPr lang="en-US" sz="2400" smtClean="0">
                <a:ea typeface="ＭＳ Ｐゴシック" charset="-128"/>
              </a:rPr>
              <a:t>Save on storage, why is this a good idea?</a:t>
            </a:r>
          </a:p>
          <a:p>
            <a:pPr lvl="1"/>
            <a:r>
              <a:rPr lang="en-US" sz="2400" smtClean="0">
                <a:ea typeface="ＭＳ Ｐゴシック" charset="-128"/>
              </a:rPr>
              <a:t>Save on data transmission, how and why?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What is information, how is it compressible?</a:t>
            </a:r>
          </a:p>
          <a:p>
            <a:pPr lvl="1"/>
            <a:r>
              <a:rPr lang="en-US" sz="2400" smtClean="0">
                <a:ea typeface="ＭＳ Ｐゴシック" charset="-128"/>
              </a:rPr>
              <a:t>Exploit redundancy, without that, hard to compress</a:t>
            </a:r>
          </a:p>
          <a:p>
            <a:r>
              <a:rPr lang="en-US" smtClean="0">
                <a:ea typeface="ＭＳ Ｐゴシック" charset="-128"/>
              </a:rPr>
              <a:t>Represent information: code (Morse cf. Huffman)</a:t>
            </a:r>
          </a:p>
          <a:p>
            <a:pPr lvl="1"/>
            <a:r>
              <a:rPr lang="en-US" sz="2400" smtClean="0">
                <a:ea typeface="ＭＳ Ｐゴシック" charset="-128"/>
              </a:rPr>
              <a:t>Dots and dashes or 0’s and 1’s</a:t>
            </a:r>
          </a:p>
          <a:p>
            <a:pPr lvl="1"/>
            <a:r>
              <a:rPr lang="en-US" sz="2400" smtClean="0">
                <a:ea typeface="ＭＳ Ｐゴシック" charset="-128"/>
              </a:rPr>
              <a:t>How to construct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nonconform-huf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9213" y="1327150"/>
            <a:ext cx="3538537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Uncompression with Huffman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>
          <a:xfrm>
            <a:off x="622300" y="1358900"/>
            <a:ext cx="7531100" cy="4495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ea typeface="ＭＳ Ｐゴシック" charset="-128"/>
              </a:rPr>
              <a:t>We need the </a:t>
            </a:r>
            <a:r>
              <a:rPr lang="en-US" sz="2200" dirty="0" err="1" smtClean="0">
                <a:ea typeface="ＭＳ Ｐゴシック" charset="-128"/>
              </a:rPr>
              <a:t>trie</a:t>
            </a:r>
            <a:r>
              <a:rPr lang="en-US" sz="2200" dirty="0" smtClean="0">
                <a:ea typeface="ＭＳ Ｐゴシック" charset="-128"/>
              </a:rPr>
              <a:t> to </a:t>
            </a:r>
            <a:r>
              <a:rPr lang="en-US" sz="2200" dirty="0" err="1" smtClean="0">
                <a:ea typeface="ＭＳ Ｐゴシック" charset="-128"/>
              </a:rPr>
              <a:t>uncompress</a:t>
            </a:r>
            <a:endParaRPr lang="en-US" sz="2200" dirty="0" smtClean="0">
              <a:ea typeface="ＭＳ Ｐゴシック" charset="-128"/>
            </a:endParaRPr>
          </a:p>
          <a:p>
            <a:pPr lvl="1"/>
            <a:r>
              <a:rPr lang="en-US" sz="2200" dirty="0" smtClean="0">
                <a:latin typeface="Courier New" charset="0"/>
                <a:ea typeface="ＭＳ Ｐゴシック" charset="-128"/>
                <a:cs typeface="Courier New" charset="0"/>
              </a:rPr>
              <a:t>000100100010011001101111</a:t>
            </a:r>
          </a:p>
          <a:p>
            <a:pPr lvl="1"/>
            <a:r>
              <a:rPr lang="en-US" sz="2200" dirty="0" smtClean="0">
                <a:latin typeface="Courier New" charset="0"/>
                <a:ea typeface="ＭＳ Ｐゴシック" charset="-128"/>
                <a:cs typeface="Courier New" charset="0"/>
              </a:rPr>
              <a:t>What is this?</a:t>
            </a:r>
            <a:endParaRPr lang="en-US" sz="22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r>
              <a:rPr lang="en-US" sz="2200" dirty="0" smtClean="0">
                <a:ea typeface="ＭＳ Ｐゴシック" charset="-128"/>
              </a:rPr>
              <a:t>As we read a bit, what do we do?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Go left on 0, go right on 1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When do we stop? What to do?</a:t>
            </a:r>
          </a:p>
          <a:p>
            <a:endParaRPr lang="en-US" sz="2200" dirty="0" smtClean="0">
              <a:ea typeface="ＭＳ Ｐゴシック" charset="-128"/>
            </a:endParaRPr>
          </a:p>
          <a:p>
            <a:r>
              <a:rPr lang="en-US" sz="2200" dirty="0" smtClean="0">
                <a:ea typeface="ＭＳ Ｐゴシック" charset="-128"/>
              </a:rPr>
              <a:t>How do we get the </a:t>
            </a:r>
            <a:r>
              <a:rPr lang="en-US" sz="2200" dirty="0" err="1" smtClean="0">
                <a:ea typeface="ＭＳ Ｐゴシック" charset="-128"/>
              </a:rPr>
              <a:t>trie</a:t>
            </a:r>
            <a:r>
              <a:rPr lang="en-US" sz="2200" dirty="0" smtClean="0">
                <a:ea typeface="ＭＳ Ｐゴシック" charset="-128"/>
              </a:rPr>
              <a:t>?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How did we get it originally? Store 256 </a:t>
            </a:r>
            <a:r>
              <a:rPr lang="en-US" sz="2200" dirty="0" err="1" smtClean="0">
                <a:ea typeface="ＭＳ Ｐゴシック" charset="-128"/>
              </a:rPr>
              <a:t>int</a:t>
            </a:r>
            <a:r>
              <a:rPr lang="en-US" sz="2200" dirty="0" smtClean="0">
                <a:ea typeface="ＭＳ Ｐゴシック" charset="-128"/>
              </a:rPr>
              <a:t>/counts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How do we read counts?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How do we store a </a:t>
            </a:r>
            <a:r>
              <a:rPr lang="en-US" sz="2200" dirty="0" err="1" smtClean="0">
                <a:ea typeface="ＭＳ Ｐゴシック" charset="-128"/>
              </a:rPr>
              <a:t>trie</a:t>
            </a:r>
            <a:r>
              <a:rPr lang="en-US" sz="2200" dirty="0" smtClean="0">
                <a:ea typeface="ＭＳ Ｐゴシック" charset="-128"/>
              </a:rPr>
              <a:t>? 20 Questions relevance?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Reading a </a:t>
            </a:r>
            <a:r>
              <a:rPr lang="en-US" sz="2200" dirty="0" err="1" smtClean="0">
                <a:ea typeface="ＭＳ Ｐゴシック" charset="-128"/>
              </a:rPr>
              <a:t>trie</a:t>
            </a:r>
            <a:r>
              <a:rPr lang="en-US" sz="2200" dirty="0" smtClean="0">
                <a:ea typeface="ＭＳ Ｐゴシック" charset="-128"/>
              </a:rPr>
              <a:t>? Leaf indicator? Node values?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0110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0112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13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0111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39939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0106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0108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9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0107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39940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0102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104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5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0103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39941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0098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100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1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0099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9942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0094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96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7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0095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39943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0090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92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3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0091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9944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0086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88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9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0087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39945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0082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84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5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0083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39946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0078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80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1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0079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39947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0074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76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7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0075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39948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0070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72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3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0071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39949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0066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68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0067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39950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0062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64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5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0063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9951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0058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60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1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0059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9952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0054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56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7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0055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39953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0050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52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3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0051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9954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0046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48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0047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39955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0042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0044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5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0043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39956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8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0040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1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9959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61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0038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9962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64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0036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7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9965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67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0034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5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9968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0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0032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3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39971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3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0030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1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9974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6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0028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9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39977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8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9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0026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7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39980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82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0024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5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39983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0022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3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39984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86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0020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1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9987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0018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9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39988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90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0016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7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39991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2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93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0014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5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39994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0012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3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39995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6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99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0010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1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0000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1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2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3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004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0008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9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0005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6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7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1100000100001001101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4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1134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1136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7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1135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0963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1130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1132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3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1131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0964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1126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28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9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1127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0965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1122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24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5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1123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0966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1118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20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1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1119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0967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1114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16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7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1115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0968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1110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12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3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1111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0969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1106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08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9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1107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0970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1102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04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5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1103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0971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1098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100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1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1099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0972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1094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96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7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1095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0973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1090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92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3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1091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0974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1086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88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9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1087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0975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1082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84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5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1083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0976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1078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80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1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1079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0977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1074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76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7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1075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0978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1070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72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3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1071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0979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1066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1068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9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1067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0980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82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1064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0983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85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1062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0986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88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1060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1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0989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1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1058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9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0992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4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1056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7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0995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7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1054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0998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00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1052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3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1001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03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1050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1004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06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1048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9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1007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1046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7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1008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0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1044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5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1011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1042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3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1012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3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4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1040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1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1015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6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7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1038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9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1018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1036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7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1019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0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1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23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1034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5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1024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5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7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28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1032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3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1029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0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1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100000100001001101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66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1986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2158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2160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1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2159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1987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2154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2156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7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2155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1988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2150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52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3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2151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1989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2146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48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9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2147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1990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2142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44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5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2143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1991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2138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40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1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2139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1992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2134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36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7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2135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1993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2130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32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3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2131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1994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2126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28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9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2127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1995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2122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24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5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2123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1996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2118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20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1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2119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1997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2114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16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7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2115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1998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2110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12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3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2111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1999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2106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08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9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2107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2000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2102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04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5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2103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2001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2098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100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1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2099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2002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2094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096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7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2095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2003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2090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2092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3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2091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2004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06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2088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2007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09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2086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2010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2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2084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5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2013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5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2082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3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2016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8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2080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1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2019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1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2078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9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2022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4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2076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7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2025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7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2074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5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2028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30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2072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3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2031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2070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1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2032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3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34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2068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9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2035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2066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7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2036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38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2064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5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2039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1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2062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3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2042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2060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2043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4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5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6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7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2058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9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2048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0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1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2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2056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7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2053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4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5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00000100001001101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007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3010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3182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3184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85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3183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3011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3178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3180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81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3179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3012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3174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76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7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3175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3013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3170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72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3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3171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3014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3166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68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9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3167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3015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3162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64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5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3163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3016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3158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60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1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3159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3017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3154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56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7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3155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3018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3150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52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3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3151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3019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3146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48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9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3147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3020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3142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44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5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3143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3021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3138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40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1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3139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3022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3134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36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7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3135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3023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3130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32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3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3131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3024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3126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28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9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3127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3025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3122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24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5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3123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3026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3118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20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1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3119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3027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3114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3116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7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3115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3028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30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3112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3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3031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33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3110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1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3034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36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3108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9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3037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39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3106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7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3040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2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3104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5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3043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5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3102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3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3046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8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3100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1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3049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51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3098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9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3052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54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3096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7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3055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3094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5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3056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58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3092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3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3059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3090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1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3060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1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62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3088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9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3063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4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65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3086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7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3066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3084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5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3067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8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9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0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71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3082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3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3072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3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4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5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76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3080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1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3077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8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9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0000100001001101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447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4034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4207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4209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0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4208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4203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4205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6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4204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4036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4199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201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2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4200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4037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4195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97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8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4196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4038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4191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93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4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4192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4039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4187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89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0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4188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4040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4183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85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6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4184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4041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4179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81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2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4180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4042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4175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77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8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4176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4043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4171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73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4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4172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4044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4167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69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0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4168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4045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4163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65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6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4164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4046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4159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61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2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4160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4047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4155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57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8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4156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4048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4151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53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4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4152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4049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4147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49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0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4148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4050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4143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45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6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4144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4051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4139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4141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2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4140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4052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54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4137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4055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57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4135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4058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4133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4061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3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4131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4064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5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6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4129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4067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9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4127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8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4070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72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4125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4073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75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412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4076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78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4121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4079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4119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0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4080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82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4117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8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4083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4115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6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4084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86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4113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4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4087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89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4111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2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4090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4109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4091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4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95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4107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4096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7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8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9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100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4105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6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4101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2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3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000100001001101</a:t>
            </a:r>
          </a:p>
        </p:txBody>
      </p:sp>
      <p:sp>
        <p:nvSpPr>
          <p:cNvPr id="44104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30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5058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5231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5233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34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5232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5059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5227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5229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30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5228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5060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5223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25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26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5224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5061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5219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21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22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5220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5062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5215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17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18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5216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5063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5211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13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14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5212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5064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5207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09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10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5208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5065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5203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05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06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5204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5066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5199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201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02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5200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5067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5195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97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8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5196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5068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5191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93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4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5192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5069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5187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89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0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5188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5070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5183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85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6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5184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5071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5179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81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2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5180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5072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5175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77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8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5176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5073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5171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73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4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5172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5074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5167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69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0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5168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5075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5163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5165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66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5164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5076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78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5161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5079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81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5159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5082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84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5157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8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5085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87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5155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6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5088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90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5153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4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5091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93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5151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2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5094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96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5149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0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5097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99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5147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8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5100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02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5145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6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5103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5143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4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5104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06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5141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2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5107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5139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0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5108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10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5137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8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5111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2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13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5135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6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5114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5133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4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5115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7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8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19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5131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2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5120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1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2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3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124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5129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0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5125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6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7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00100001001101</a:t>
            </a:r>
          </a:p>
        </p:txBody>
      </p:sp>
      <p:sp>
        <p:nvSpPr>
          <p:cNvPr id="45128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742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6082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6255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6257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8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6256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6083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6251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6253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4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6252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6084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6247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49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0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6248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6085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6243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45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46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6244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6086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6239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41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42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6240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6087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6235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37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38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6236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6088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6231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33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34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6232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6089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6227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29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30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6228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6090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6223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25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6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6224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6091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6219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21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2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6220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6092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6215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17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8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6216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6093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6211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13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4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6212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6094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6207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09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0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6208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6095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6203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05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6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6204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6096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6199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201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2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6200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6097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6195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197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8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6196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6098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6191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193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4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6192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6099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6187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6189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0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6188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6100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2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6185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6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6103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5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6183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6106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8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6181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2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6109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1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6179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0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6112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4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6177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8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6115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7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6175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6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6118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9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20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6173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4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6121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23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6171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2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6124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5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26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6169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0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6127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6167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8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6128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9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30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6165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6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6131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6163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4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6132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3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34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6161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2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6135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6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37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6159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0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6138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6157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8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6139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0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1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2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43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6155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6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6144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5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6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7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48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6153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4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6149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0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1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0100001001101</a:t>
            </a:r>
          </a:p>
        </p:txBody>
      </p:sp>
      <p:sp>
        <p:nvSpPr>
          <p:cNvPr id="46152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9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7106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7279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7281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82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7280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7107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7275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7277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8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7276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7108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7271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73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4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7272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7109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7267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69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0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7268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7110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7263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65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66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7264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7111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7259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61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62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7260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7112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7255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57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8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7256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7113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7251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53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4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7252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7114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7247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49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0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7248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7115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7243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45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6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7244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7116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7239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41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2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7240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7117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7235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37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8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7236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7118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7231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33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4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7232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7119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7227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29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0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7228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7120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7223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25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6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7224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7121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7219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21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2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7220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7122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7215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17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8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7216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7123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7211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7213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4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7212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7124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26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7209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0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7127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29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7207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7130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32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7205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7133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35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7203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7136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38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7201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2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7139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41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7199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7142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44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7197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8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7145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6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47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7195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6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7148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9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50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7193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4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7151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7191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7152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54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7189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7155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7187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7156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58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7185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7159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0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61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7183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4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7162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7181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2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7163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4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5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6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67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7179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0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7168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9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0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72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7177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8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7173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4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5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100001001101</a:t>
            </a:r>
          </a:p>
        </p:txBody>
      </p:sp>
      <p:sp>
        <p:nvSpPr>
          <p:cNvPr id="47176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54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8130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8303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8305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6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8304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8131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8299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8301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2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8300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8132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8295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97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8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8296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8133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8291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93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4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8292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8134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8287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89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0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8288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8135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8283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85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6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8284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8136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8279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81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2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8280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8137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8275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77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8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276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8138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8271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73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4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272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8139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8267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69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0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268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8140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8263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65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6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264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8141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8259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61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2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260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8142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8255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57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8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8256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8143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8251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53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4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8252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8144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8247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49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0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8248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8145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8243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45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6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8244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8146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8239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41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2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8240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8147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8235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8237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8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8236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8148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0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8233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4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8151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3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8231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2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8154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6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8229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0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8157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8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9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8227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8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8160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62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8225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6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8163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4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65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8223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4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8166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68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8221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2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8169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71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8219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0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8172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74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8217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8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8175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8215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6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8176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78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8213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4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8179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8211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2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8180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1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82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8209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0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8183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4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85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8207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8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8186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8205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6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8187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8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9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0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91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8203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4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8192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3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4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5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96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8201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2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8197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8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9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00001001101</a:t>
            </a:r>
          </a:p>
        </p:txBody>
      </p:sp>
      <p:sp>
        <p:nvSpPr>
          <p:cNvPr id="48200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7278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Huffman Coding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D.A Huffman in early 1950’s: story of invention</a:t>
            </a:r>
          </a:p>
          <a:p>
            <a:pPr lvl="1"/>
            <a:r>
              <a:rPr lang="en-US" sz="2200" smtClean="0">
                <a:ea typeface="ＭＳ Ｐゴシック" charset="-128"/>
              </a:rPr>
              <a:t>Analyze and process data before compression</a:t>
            </a:r>
          </a:p>
          <a:p>
            <a:pPr lvl="1"/>
            <a:r>
              <a:rPr lang="en-US" sz="2200" smtClean="0">
                <a:ea typeface="ＭＳ Ｐゴシック" charset="-128"/>
              </a:rPr>
              <a:t>Not developed to compress data “on-the-fly”</a:t>
            </a:r>
          </a:p>
          <a:p>
            <a:r>
              <a:rPr lang="en-US" sz="2200" smtClean="0">
                <a:ea typeface="ＭＳ Ｐゴシック" charset="-128"/>
              </a:rPr>
              <a:t>Represent data using variable length codes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Each letter/chunk assigned a codeword/bitstring</a:t>
            </a:r>
          </a:p>
          <a:p>
            <a:pPr lvl="1"/>
            <a:r>
              <a:rPr lang="en-US" sz="2200" smtClean="0">
                <a:ea typeface="ＭＳ Ｐゴシック" charset="-128"/>
              </a:rPr>
              <a:t>Codeword for letter/chunk is produced by traversing the Huffman tree</a:t>
            </a:r>
          </a:p>
          <a:p>
            <a:pPr lvl="1"/>
            <a:r>
              <a:rPr lang="en-US" sz="2200" smtClean="0">
                <a:solidFill>
                  <a:srgbClr val="000099"/>
                </a:solidFill>
                <a:ea typeface="ＭＳ Ｐゴシック" charset="-128"/>
              </a:rPr>
              <a:t>Property</a:t>
            </a:r>
            <a:r>
              <a:rPr lang="en-US" sz="2200" smtClean="0">
                <a:ea typeface="ＭＳ Ｐゴシック" charset="-128"/>
              </a:rPr>
              <a:t>: </a:t>
            </a:r>
            <a:r>
              <a:rPr lang="en-US" sz="2200" i="1" smtClean="0">
                <a:ea typeface="ＭＳ Ｐゴシック" charset="-128"/>
              </a:rPr>
              <a:t>No codeword produced is the prefix of another</a:t>
            </a:r>
          </a:p>
          <a:p>
            <a:pPr lvl="1"/>
            <a:r>
              <a:rPr lang="en-US" sz="2200" smtClean="0">
                <a:ea typeface="ＭＳ Ｐゴシック" charset="-128"/>
              </a:rPr>
              <a:t>Frequent letters/chunk have short encoding, while those that appear rarely have longer ones</a:t>
            </a:r>
          </a:p>
          <a:p>
            <a:r>
              <a:rPr lang="en-US" sz="2200" smtClean="0">
                <a:ea typeface="ＭＳ Ｐゴシック" charset="-128"/>
              </a:rPr>
              <a:t>Huffman coding is optimal </a:t>
            </a:r>
            <a:r>
              <a:rPr lang="en-US" sz="2200" i="1" smtClean="0">
                <a:ea typeface="ＭＳ Ｐゴシック" charset="-128"/>
              </a:rPr>
              <a:t>per-character</a:t>
            </a:r>
            <a:r>
              <a:rPr lang="en-US" sz="2200" smtClean="0">
                <a:ea typeface="ＭＳ Ｐゴシック" charset="-128"/>
              </a:rPr>
              <a:t> coding method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37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49154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49327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49329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0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49328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49155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49323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49325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26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49324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49156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49319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21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22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9320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49157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49315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17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18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49316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49158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49311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13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14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9312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49159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49307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09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10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9308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9160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49303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05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06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49304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9161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49299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301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02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9300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49162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49295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97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98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9296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49163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49291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93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94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9292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49164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49287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89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90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9288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49165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49283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85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6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9284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49166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49279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81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2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9280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9167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49275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77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8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9276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49168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49271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73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4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9272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9169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49267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69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0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9268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9170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49263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65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66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9264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49171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49259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49261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62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9260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49172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74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49257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8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9175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77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49255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6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9178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80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49253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4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9181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83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49251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2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49184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86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49249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0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49187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89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49247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8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9190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92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49245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6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9193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95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4924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49196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7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98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49241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2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9199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49239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0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9200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02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49237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8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49203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49235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6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49204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5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06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49233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4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49207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8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09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49231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2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49210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49229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0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49211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2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3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4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15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49227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8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49216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7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8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9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20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49225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6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49221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2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3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0001001101</a:t>
            </a:r>
          </a:p>
        </p:txBody>
      </p:sp>
      <p:sp>
        <p:nvSpPr>
          <p:cNvPr id="49224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8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0178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0351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0353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54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0352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0179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0347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0349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50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0348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0180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0343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45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46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0344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0181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0339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41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42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0340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0182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0335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37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8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0336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0183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0331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33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4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0332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0184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0327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29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0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0328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0185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0323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25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6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0324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0186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0319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21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2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0320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0187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0315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17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8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0316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0188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0311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13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4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0312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0189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0307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09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0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0308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0190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0303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05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6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0304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0191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0299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301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2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0300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0192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0295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297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8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0296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0193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0291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293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4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0292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0194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0287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289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0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0288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0195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0283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0285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86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0284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0196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98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0281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0199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01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0279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0202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04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0277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8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0205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6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07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0275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6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0208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10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0273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4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0211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2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13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0271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2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0214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5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16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0269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0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0217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8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19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0267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8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0220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1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22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0265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6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0223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0263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4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0224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5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26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0261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2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0227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0259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0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0228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9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30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0257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8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0231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2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33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0255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6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0234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0253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4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0235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6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7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8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39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0251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2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0240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1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2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3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44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0249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0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0245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6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7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001001101</a:t>
            </a:r>
          </a:p>
        </p:txBody>
      </p:sp>
      <p:sp>
        <p:nvSpPr>
          <p:cNvPr id="50248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87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1375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1377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8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1376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1203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1371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1373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4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1372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1204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1367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69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0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1368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1205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1363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65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6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1364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1206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1359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61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2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1360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1207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1355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57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8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1356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1208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1351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53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4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1352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1209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1347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49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0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1348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1210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1343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45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6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1344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1211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1339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41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2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1340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1212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1335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37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8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1336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1213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1331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33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4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1332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1214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1327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29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0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1328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1215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1323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25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6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1324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1216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1319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21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2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1320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1217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1315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17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8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1316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1218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1311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13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4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1312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1219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1307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1309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0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1308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1220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22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1305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6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1223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25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1303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4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1226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28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1301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2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1229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31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1299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0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1232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34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1297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8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1235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37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1295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1238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9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0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1293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1241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2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3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1291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1244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5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6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1289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0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1247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1287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8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1248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9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0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1285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6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1251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1283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4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1252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3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4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1281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2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1255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6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7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1279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0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1258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1277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8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1259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0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1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2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63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1275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6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1264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5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6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7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68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1273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4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1269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0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1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01001101</a:t>
            </a:r>
          </a:p>
        </p:txBody>
      </p:sp>
      <p:sp>
        <p:nvSpPr>
          <p:cNvPr id="51272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55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2226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2399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2401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2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2400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2395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2397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8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2396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2228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2391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93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4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2392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2229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2387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89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0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2388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2230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2383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85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6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2384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2231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2379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81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2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2380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2232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2375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77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8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2376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2233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2371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73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4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2372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2234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2367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69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0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2368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2235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2363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65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66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2364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2236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2359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61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62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2360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2237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2355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57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8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2356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2238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2351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53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4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2352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2239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2347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49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0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2348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2240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2343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45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46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2344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2241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2339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41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42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2340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2242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2335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37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8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2336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2243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2331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2333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4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2332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2244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46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2329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2247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49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2327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2250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52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2325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6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2253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55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2323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4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2256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58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2321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2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2259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61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2319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0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2262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3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64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2317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8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2265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6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67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2315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6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2268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9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0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2313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4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2271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2311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2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2272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73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4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2309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0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2275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2307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8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2276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77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8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2305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6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2279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0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81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2303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4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2282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2301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2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2283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4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5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6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87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2299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2288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9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0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1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92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2297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2293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4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5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1001101</a:t>
            </a:r>
          </a:p>
        </p:txBody>
      </p:sp>
      <p:sp>
        <p:nvSpPr>
          <p:cNvPr id="52296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12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3250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3423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3425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26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3424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3419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3421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22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3420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3252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3415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417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18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3416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3253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3411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413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14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3412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3254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3407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409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10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3408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3255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3403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405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06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3404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3256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3399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401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02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3400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3257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3395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97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98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3396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3258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3391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93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94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3392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3259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3387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89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90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3388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3260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3383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85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86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3384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3261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3379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81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82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3380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3262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3375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77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78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3376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3263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3371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73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74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3372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3264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3367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69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70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3368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3265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3363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65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6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3364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3266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3359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61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2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3360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3267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3355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3357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8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3356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3268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70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3353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4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3271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73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3351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2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3274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76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3349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0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3277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79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3347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8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3280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82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3345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6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3283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85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3343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4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3286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88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3341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2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3289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0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91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3339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0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3292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3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94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3337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8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3295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3335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6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3296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7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98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3333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4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3299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3331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2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3300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1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302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3329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0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3303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4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305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3327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8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3306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3325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6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3307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8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9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0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311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3323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4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3312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3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4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5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316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3321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3317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8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9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001101</a:t>
            </a:r>
          </a:p>
        </p:txBody>
      </p:sp>
      <p:sp>
        <p:nvSpPr>
          <p:cNvPr id="53320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314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4274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4447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4449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50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4448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4275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4443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4445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46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4444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4276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4439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41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42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4440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4277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4435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37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38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4436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4278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4431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33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34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4432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4279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4427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29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30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4428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4280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4423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25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26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4424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4281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4419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21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22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4420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4282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4415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17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18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4416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4283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4411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13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14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4412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4284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4407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09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10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4408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4285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4403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05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6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4404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4286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4399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401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2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4400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4287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4395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397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8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4396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4288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4391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393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4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4392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4289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4387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389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0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4388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4290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4383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385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86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4384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4291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4379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4381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82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4380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4292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94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4377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8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4295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97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4375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6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4298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00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4373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4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4301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03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4371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2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4304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06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4369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0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4307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09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4367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8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4310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1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12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4365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6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4313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4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15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436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4316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7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18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4361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2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4319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4359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0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4320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1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22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4357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8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4323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4355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6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4324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5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26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4353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4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4327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8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29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4351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2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4330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4349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0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4331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2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3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4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35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4347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8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4336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7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8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9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40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4345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6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4341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2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3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01101</a:t>
            </a:r>
          </a:p>
        </p:txBody>
      </p:sp>
      <p:sp>
        <p:nvSpPr>
          <p:cNvPr id="54344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0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5298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5471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5473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74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5472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5299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5467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5469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70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5468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5300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5463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65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66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5464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5301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5459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61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62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5460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5302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5455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57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58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5456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5303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5451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53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54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5452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5304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5447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49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50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5448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5305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5443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45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46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5444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5306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5439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41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42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5440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5307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5435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37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38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5436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5308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5431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33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34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5432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5309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5427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29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30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5428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5310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5423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25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6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5424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5311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5419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21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2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5420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5312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5415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17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8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5416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5313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5411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13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4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5412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5314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5407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09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0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5408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5315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5403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5405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06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5404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5316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18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5401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2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5319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21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5399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0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5322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24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5397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8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5325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27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5395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6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5328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30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5393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4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5331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33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5391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2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5334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5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36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5389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0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5337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8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39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5387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8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5340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1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42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5385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6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5343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5383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4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5344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5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46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5381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2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5347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5379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0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5348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9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50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5377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8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5351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2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53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5375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6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5354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5373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4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5355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6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7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8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59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5371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2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5360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61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62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63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64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5369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0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5365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66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67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1101</a:t>
            </a:r>
          </a:p>
        </p:txBody>
      </p:sp>
      <p:sp>
        <p:nvSpPr>
          <p:cNvPr id="55368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9277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6322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6495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6497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98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6496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6323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6491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6493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94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6492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6324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6487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89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90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6488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6325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6483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85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86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6484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6326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6479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81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82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6480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6327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6475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77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78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6476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6328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6471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73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74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6472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6329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6467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69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70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6468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6330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6463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65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66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6464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6331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6459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61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62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6460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6332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6455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57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58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6456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6333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6451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53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54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6452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6334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6447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49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50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6448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6335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6443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45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6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6444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6336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6439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41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2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6440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6337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6435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37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8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6436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6338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6431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33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6432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6339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6427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6429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0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6428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6340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42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6425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6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6343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45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6423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6346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48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6421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2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6349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51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6419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0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6352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54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6417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8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6355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57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6415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6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6358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9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60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6413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4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6361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2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63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6411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2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6364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5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66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6409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0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6367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6407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8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6368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9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70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6405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6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6371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6403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4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6372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3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74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6401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2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6375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6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77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6399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0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6378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6397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8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6379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0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1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2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83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6395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6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6384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5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6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7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88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6393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4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6389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90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91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101</a:t>
            </a:r>
          </a:p>
        </p:txBody>
      </p:sp>
      <p:sp>
        <p:nvSpPr>
          <p:cNvPr id="56392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4555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7346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7519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7521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22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7520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7347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7515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7517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18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7516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7348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7511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513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14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7512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7349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7507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509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10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7508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7350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7503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505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06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7504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7351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7499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501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02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7500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7352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7495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97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8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7496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7353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7491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93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4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492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7354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7487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89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0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488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7355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7483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85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6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484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7356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7479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81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2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480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7357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7475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77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8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476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7358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7471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73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4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7472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7359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7467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69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0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7468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7360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7463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65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6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7464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7361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7459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61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2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7460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7362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7455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57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8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7456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7363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7451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7453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4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7452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7364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66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7449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50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7367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69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7447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8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7370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72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7445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6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7373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75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7443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4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7376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78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7441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2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7379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81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7439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0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7382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3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84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7437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8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7385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87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7435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6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7388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90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7433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4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7391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7431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2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7392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3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94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7429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0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7395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7427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8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7396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7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98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7425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6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7399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1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7423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4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7402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7421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2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7403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4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5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6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7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7419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0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7408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9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0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1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12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7417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8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7413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4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5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01</a:t>
            </a:r>
          </a:p>
        </p:txBody>
      </p:sp>
      <p:sp>
        <p:nvSpPr>
          <p:cNvPr id="57416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102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8370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8543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8545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46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8544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8371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8539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8541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42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8540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8372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8535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37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38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8536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8373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8531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33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34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8532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8374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8527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29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30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8528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8375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8523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25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26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8524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8376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8519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21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22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8520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8377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8515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17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8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8516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8378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8511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13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4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8512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8379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8507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09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0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8508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8380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8503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05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6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8504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8381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8499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501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2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8500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8382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8495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97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8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8496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8383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8491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93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4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8492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8384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8487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89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0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8488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8385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8483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85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6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8484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8386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8479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81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2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8480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8387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8475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8477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8476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8388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390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8473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8391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393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8471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8394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396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8469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8397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399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8467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8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8400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2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8465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6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8403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5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8463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4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8406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7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8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8461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2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8409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0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11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8459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0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8412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3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14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8457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8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8415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8455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6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8416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7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18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8453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4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8419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8451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2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8420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1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22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8449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0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8423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4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25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8447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8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8426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8445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6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8427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8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9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0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31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8443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4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8432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3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4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5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36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8441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2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8437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8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9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1</a:t>
            </a:r>
          </a:p>
        </p:txBody>
      </p:sp>
      <p:sp>
        <p:nvSpPr>
          <p:cNvPr id="58440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95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Coding/Compression/Concepts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For ASCII we use 8 bits, for Unicode 16 bits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Minimum number of bits to represent N values?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Representation of genomic data (a, c ,g, t)?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 What about noisy genomic data?</a:t>
            </a:r>
          </a:p>
          <a:p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We can use a variable-length encoding, e.g., Huffman</a:t>
            </a:r>
          </a:p>
          <a:p>
            <a:pPr lvl="1"/>
            <a:r>
              <a:rPr lang="en-US" sz="2200" smtClean="0">
                <a:ea typeface="ＭＳ Ｐゴシック" charset="-128"/>
              </a:rPr>
              <a:t>How do we decide on lengths? How do we decode?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Values for </a:t>
            </a:r>
            <a:r>
              <a:rPr lang="en-US" sz="2200" smtClean="0">
                <a:ea typeface="ＭＳ Ｐゴシック" charset="-128"/>
                <a:hlinkClick r:id="rId2"/>
              </a:rPr>
              <a:t>Morse code encodings</a:t>
            </a:r>
            <a:r>
              <a:rPr lang="en-US" sz="2200" smtClean="0">
                <a:ea typeface="ＭＳ Ｐゴシック" charset="-128"/>
              </a:rPr>
              <a:t>, why?</a:t>
            </a:r>
          </a:p>
          <a:p>
            <a:pPr lvl="1"/>
            <a:r>
              <a:rPr lang="en-US" smtClean="0">
                <a:ea typeface="ＭＳ Ｐゴシック" charset="-128"/>
              </a:rPr>
              <a:t> …  - - - …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500" y="4108450"/>
            <a:ext cx="169386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59394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59567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59569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70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59568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9395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59563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59565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66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59564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59396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59559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61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62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9560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59397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59555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57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8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59556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59398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59551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53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4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9552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59399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59547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49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0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9548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9400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59543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45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6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9544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9401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59539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41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2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9540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59402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59535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37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8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9536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9403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59531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33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4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9532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59404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59527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29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0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solidFill>
                      <a:schemeClr val="accent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9528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59405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59523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25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6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9524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9406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59519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21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2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9520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59407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59515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17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8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9516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59408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59511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13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4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9512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9409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59507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09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0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59508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59410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59503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05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6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9504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9411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59499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59501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2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59500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9412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14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59497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8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59415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17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59495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59418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20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59493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4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9421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23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59491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2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9424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26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59489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59427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29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59487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8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9430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1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32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59485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6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9433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4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35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59483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59436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7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38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59481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2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9439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59479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0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59440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42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59477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9443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59475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6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59444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5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46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59473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4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9447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8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49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59471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59450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59469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0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59451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2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3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4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55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59467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8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59456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7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8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9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60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59465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59461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2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3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Courier" charset="0"/>
              </a:rPr>
              <a:t>1</a:t>
            </a:r>
          </a:p>
        </p:txBody>
      </p:sp>
      <p:sp>
        <p:nvSpPr>
          <p:cNvPr id="59464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28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42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 a message</a:t>
            </a:r>
          </a:p>
        </p:txBody>
      </p:sp>
      <p:grpSp>
        <p:nvGrpSpPr>
          <p:cNvPr id="60418" name="Group 3"/>
          <p:cNvGrpSpPr>
            <a:grpSpLocks/>
          </p:cNvGrpSpPr>
          <p:nvPr/>
        </p:nvGrpSpPr>
        <p:grpSpPr bwMode="auto">
          <a:xfrm>
            <a:off x="7705725" y="3048000"/>
            <a:ext cx="361950" cy="641350"/>
            <a:chOff x="768" y="2304"/>
            <a:chExt cx="228" cy="404"/>
          </a:xfrm>
        </p:grpSpPr>
        <p:grpSp>
          <p:nvGrpSpPr>
            <p:cNvPr id="60591" name="Group 4"/>
            <p:cNvGrpSpPr>
              <a:grpSpLocks/>
            </p:cNvGrpSpPr>
            <p:nvPr/>
          </p:nvGrpSpPr>
          <p:grpSpPr bwMode="auto">
            <a:xfrm>
              <a:off x="768" y="2304"/>
              <a:ext cx="228" cy="192"/>
              <a:chOff x="859" y="2736"/>
              <a:chExt cx="228" cy="192"/>
            </a:xfrm>
          </p:grpSpPr>
          <p:sp>
            <p:nvSpPr>
              <p:cNvPr id="60593" name="Oval 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94" name="Text Box 6"/>
              <p:cNvSpPr txBox="1">
                <a:spLocks noChangeArrowheads="1"/>
              </p:cNvSpPr>
              <p:nvPr/>
            </p:nvSpPr>
            <p:spPr bwMode="auto">
              <a:xfrm>
                <a:off x="859" y="2736"/>
                <a:ext cx="22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</p:grpSp>
        <p:sp>
          <p:nvSpPr>
            <p:cNvPr id="60592" name="Text Box 7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60419" name="Group 8"/>
          <p:cNvGrpSpPr>
            <a:grpSpLocks/>
          </p:cNvGrpSpPr>
          <p:nvPr/>
        </p:nvGrpSpPr>
        <p:grpSpPr bwMode="auto">
          <a:xfrm>
            <a:off x="6867525" y="3581400"/>
            <a:ext cx="330200" cy="641350"/>
            <a:chOff x="778" y="2304"/>
            <a:chExt cx="208" cy="404"/>
          </a:xfrm>
        </p:grpSpPr>
        <p:grpSp>
          <p:nvGrpSpPr>
            <p:cNvPr id="60587" name="Group 9"/>
            <p:cNvGrpSpPr>
              <a:grpSpLocks/>
            </p:cNvGrpSpPr>
            <p:nvPr/>
          </p:nvGrpSpPr>
          <p:grpSpPr bwMode="auto">
            <a:xfrm>
              <a:off x="778" y="2304"/>
              <a:ext cx="208" cy="192"/>
              <a:chOff x="869" y="2736"/>
              <a:chExt cx="208" cy="192"/>
            </a:xfrm>
          </p:grpSpPr>
          <p:sp>
            <p:nvSpPr>
              <p:cNvPr id="60589" name="Oval 1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90" name="Text Box 1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60588" name="Text Box 12"/>
            <p:cNvSpPr txBox="1">
              <a:spLocks noChangeArrowheads="1"/>
            </p:cNvSpPr>
            <p:nvPr/>
          </p:nvSpPr>
          <p:spPr bwMode="auto">
            <a:xfrm>
              <a:off x="810" y="2496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60420" name="Group 13"/>
          <p:cNvGrpSpPr>
            <a:grpSpLocks/>
          </p:cNvGrpSpPr>
          <p:nvPr/>
        </p:nvGrpSpPr>
        <p:grpSpPr bwMode="auto">
          <a:xfrm>
            <a:off x="2371725" y="4114800"/>
            <a:ext cx="330200" cy="641350"/>
            <a:chOff x="720" y="1680"/>
            <a:chExt cx="208" cy="404"/>
          </a:xfrm>
        </p:grpSpPr>
        <p:grpSp>
          <p:nvGrpSpPr>
            <p:cNvPr id="60583" name="Group 1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85" name="Oval 1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86" name="Text Box 1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60584" name="Text Box 1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N</a:t>
              </a:r>
            </a:p>
          </p:txBody>
        </p:sp>
      </p:grpSp>
      <p:grpSp>
        <p:nvGrpSpPr>
          <p:cNvPr id="60421" name="Group 18"/>
          <p:cNvGrpSpPr>
            <a:grpSpLocks/>
          </p:cNvGrpSpPr>
          <p:nvPr/>
        </p:nvGrpSpPr>
        <p:grpSpPr bwMode="auto">
          <a:xfrm>
            <a:off x="1076325" y="4114800"/>
            <a:ext cx="330200" cy="641350"/>
            <a:chOff x="720" y="1680"/>
            <a:chExt cx="208" cy="404"/>
          </a:xfrm>
        </p:grpSpPr>
        <p:grpSp>
          <p:nvGrpSpPr>
            <p:cNvPr id="60579" name="Group 1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81" name="Oval 2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82" name="Text Box 2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60580" name="Text Box 2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60422" name="Group 23"/>
          <p:cNvGrpSpPr>
            <a:grpSpLocks/>
          </p:cNvGrpSpPr>
          <p:nvPr/>
        </p:nvGrpSpPr>
        <p:grpSpPr bwMode="auto">
          <a:xfrm>
            <a:off x="2219325" y="5181600"/>
            <a:ext cx="330200" cy="641350"/>
            <a:chOff x="720" y="1680"/>
            <a:chExt cx="208" cy="404"/>
          </a:xfrm>
        </p:grpSpPr>
        <p:grpSp>
          <p:nvGrpSpPr>
            <p:cNvPr id="60575" name="Group 2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77" name="Oval 2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78" name="Text Box 2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60576" name="Text Box 2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60423" name="Group 28"/>
          <p:cNvGrpSpPr>
            <a:grpSpLocks/>
          </p:cNvGrpSpPr>
          <p:nvPr/>
        </p:nvGrpSpPr>
        <p:grpSpPr bwMode="auto">
          <a:xfrm>
            <a:off x="1762125" y="5181600"/>
            <a:ext cx="330200" cy="641350"/>
            <a:chOff x="720" y="1680"/>
            <a:chExt cx="208" cy="404"/>
          </a:xfrm>
        </p:grpSpPr>
        <p:grpSp>
          <p:nvGrpSpPr>
            <p:cNvPr id="60571" name="Group 2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73" name="Oval 3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74" name="Text Box 3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60572" name="Text Box 3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60424" name="Group 33"/>
          <p:cNvGrpSpPr>
            <a:grpSpLocks/>
          </p:cNvGrpSpPr>
          <p:nvPr/>
        </p:nvGrpSpPr>
        <p:grpSpPr bwMode="auto">
          <a:xfrm>
            <a:off x="2981325" y="5181600"/>
            <a:ext cx="330200" cy="641350"/>
            <a:chOff x="720" y="1680"/>
            <a:chExt cx="208" cy="404"/>
          </a:xfrm>
        </p:grpSpPr>
        <p:grpSp>
          <p:nvGrpSpPr>
            <p:cNvPr id="60567" name="Group 3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69" name="Oval 3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70" name="Text Box 3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60568" name="Text Box 3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60425" name="Group 38"/>
          <p:cNvGrpSpPr>
            <a:grpSpLocks/>
          </p:cNvGrpSpPr>
          <p:nvPr/>
        </p:nvGrpSpPr>
        <p:grpSpPr bwMode="auto">
          <a:xfrm>
            <a:off x="3438525" y="5181600"/>
            <a:ext cx="330200" cy="641350"/>
            <a:chOff x="720" y="1680"/>
            <a:chExt cx="208" cy="404"/>
          </a:xfrm>
        </p:grpSpPr>
        <p:grpSp>
          <p:nvGrpSpPr>
            <p:cNvPr id="60563" name="Group 3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65" name="Oval 4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66" name="Text Box 4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0564" name="Text Box 4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U</a:t>
              </a:r>
            </a:p>
          </p:txBody>
        </p:sp>
      </p:grpSp>
      <p:grpSp>
        <p:nvGrpSpPr>
          <p:cNvPr id="60426" name="Group 43"/>
          <p:cNvGrpSpPr>
            <a:grpSpLocks/>
          </p:cNvGrpSpPr>
          <p:nvPr/>
        </p:nvGrpSpPr>
        <p:grpSpPr bwMode="auto">
          <a:xfrm>
            <a:off x="6562725" y="4648200"/>
            <a:ext cx="330200" cy="641350"/>
            <a:chOff x="720" y="1680"/>
            <a:chExt cx="208" cy="404"/>
          </a:xfrm>
        </p:grpSpPr>
        <p:grpSp>
          <p:nvGrpSpPr>
            <p:cNvPr id="60559" name="Group 4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61" name="Oval 4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62" name="Text Box 4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0560" name="Text Box 4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60427" name="Group 48"/>
          <p:cNvGrpSpPr>
            <a:grpSpLocks/>
          </p:cNvGrpSpPr>
          <p:nvPr/>
        </p:nvGrpSpPr>
        <p:grpSpPr bwMode="auto">
          <a:xfrm>
            <a:off x="6115050" y="4648200"/>
            <a:ext cx="330200" cy="641350"/>
            <a:chOff x="720" y="1680"/>
            <a:chExt cx="208" cy="404"/>
          </a:xfrm>
        </p:grpSpPr>
        <p:grpSp>
          <p:nvGrpSpPr>
            <p:cNvPr id="60555" name="Group 4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57" name="Oval 5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8" name="Text Box 5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0556" name="Text Box 5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60428" name="Group 53"/>
          <p:cNvGrpSpPr>
            <a:grpSpLocks/>
          </p:cNvGrpSpPr>
          <p:nvPr/>
        </p:nvGrpSpPr>
        <p:grpSpPr bwMode="auto">
          <a:xfrm>
            <a:off x="5419725" y="4648200"/>
            <a:ext cx="330200" cy="641350"/>
            <a:chOff x="720" y="1680"/>
            <a:chExt cx="208" cy="404"/>
          </a:xfrm>
        </p:grpSpPr>
        <p:grpSp>
          <p:nvGrpSpPr>
            <p:cNvPr id="60551" name="Group 5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53" name="Oval 5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4" name="Text Box 5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0552" name="Text Box 5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60429" name="Group 58"/>
          <p:cNvGrpSpPr>
            <a:grpSpLocks/>
          </p:cNvGrpSpPr>
          <p:nvPr/>
        </p:nvGrpSpPr>
        <p:grpSpPr bwMode="auto">
          <a:xfrm>
            <a:off x="4962525" y="4648200"/>
            <a:ext cx="330200" cy="641350"/>
            <a:chOff x="720" y="1680"/>
            <a:chExt cx="208" cy="404"/>
          </a:xfrm>
        </p:grpSpPr>
        <p:grpSp>
          <p:nvGrpSpPr>
            <p:cNvPr id="60547" name="Group 5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49" name="Oval 6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0" name="Text Box 6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0548" name="Text Box 6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60430" name="Group 63"/>
          <p:cNvGrpSpPr>
            <a:grpSpLocks/>
          </p:cNvGrpSpPr>
          <p:nvPr/>
        </p:nvGrpSpPr>
        <p:grpSpPr bwMode="auto">
          <a:xfrm>
            <a:off x="1457325" y="4648200"/>
            <a:ext cx="330200" cy="641350"/>
            <a:chOff x="720" y="1680"/>
            <a:chExt cx="208" cy="404"/>
          </a:xfrm>
        </p:grpSpPr>
        <p:grpSp>
          <p:nvGrpSpPr>
            <p:cNvPr id="60543" name="Group 6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45" name="Oval 6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6" name="Text Box 6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0544" name="Text Box 6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60431" name="Group 68"/>
          <p:cNvGrpSpPr>
            <a:grpSpLocks/>
          </p:cNvGrpSpPr>
          <p:nvPr/>
        </p:nvGrpSpPr>
        <p:grpSpPr bwMode="auto">
          <a:xfrm>
            <a:off x="2752725" y="4648200"/>
            <a:ext cx="330200" cy="641350"/>
            <a:chOff x="720" y="1680"/>
            <a:chExt cx="208" cy="404"/>
          </a:xfrm>
        </p:grpSpPr>
        <p:grpSp>
          <p:nvGrpSpPr>
            <p:cNvPr id="60539" name="Group 6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41" name="Oval 7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2" name="Text Box 7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0540" name="Text Box 7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60432" name="Group 73"/>
          <p:cNvGrpSpPr>
            <a:grpSpLocks/>
          </p:cNvGrpSpPr>
          <p:nvPr/>
        </p:nvGrpSpPr>
        <p:grpSpPr bwMode="auto">
          <a:xfrm>
            <a:off x="7620000" y="4114800"/>
            <a:ext cx="330200" cy="641350"/>
            <a:chOff x="720" y="1680"/>
            <a:chExt cx="208" cy="404"/>
          </a:xfrm>
        </p:grpSpPr>
        <p:grpSp>
          <p:nvGrpSpPr>
            <p:cNvPr id="60535" name="Group 7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37" name="Oval 7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8" name="Text Box 7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0536" name="Text Box 7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60433" name="Group 78"/>
          <p:cNvGrpSpPr>
            <a:grpSpLocks/>
          </p:cNvGrpSpPr>
          <p:nvPr/>
        </p:nvGrpSpPr>
        <p:grpSpPr bwMode="auto">
          <a:xfrm>
            <a:off x="7172325" y="4114800"/>
            <a:ext cx="330200" cy="641350"/>
            <a:chOff x="720" y="1680"/>
            <a:chExt cx="208" cy="404"/>
          </a:xfrm>
        </p:grpSpPr>
        <p:grpSp>
          <p:nvGrpSpPr>
            <p:cNvPr id="60531" name="Group 7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33" name="Oval 8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4" name="Text Box 8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0532" name="Text Box 8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60434" name="Group 83"/>
          <p:cNvGrpSpPr>
            <a:grpSpLocks/>
          </p:cNvGrpSpPr>
          <p:nvPr/>
        </p:nvGrpSpPr>
        <p:grpSpPr bwMode="auto">
          <a:xfrm>
            <a:off x="4429125" y="4114800"/>
            <a:ext cx="330200" cy="641350"/>
            <a:chOff x="720" y="1680"/>
            <a:chExt cx="208" cy="404"/>
          </a:xfrm>
        </p:grpSpPr>
        <p:grpSp>
          <p:nvGrpSpPr>
            <p:cNvPr id="60527" name="Group 84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29" name="Oval 85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0" name="Text Box 86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60528" name="Text Box 87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60435" name="Group 88"/>
          <p:cNvGrpSpPr>
            <a:grpSpLocks/>
          </p:cNvGrpSpPr>
          <p:nvPr/>
        </p:nvGrpSpPr>
        <p:grpSpPr bwMode="auto">
          <a:xfrm>
            <a:off x="3981450" y="4114800"/>
            <a:ext cx="330200" cy="641350"/>
            <a:chOff x="720" y="1680"/>
            <a:chExt cx="208" cy="404"/>
          </a:xfrm>
        </p:grpSpPr>
        <p:grpSp>
          <p:nvGrpSpPr>
            <p:cNvPr id="60523" name="Group 89"/>
            <p:cNvGrpSpPr>
              <a:grpSpLocks/>
            </p:cNvGrpSpPr>
            <p:nvPr/>
          </p:nvGrpSpPr>
          <p:grpSpPr bwMode="auto">
            <a:xfrm>
              <a:off x="720" y="1680"/>
              <a:ext cx="208" cy="192"/>
              <a:chOff x="869" y="2736"/>
              <a:chExt cx="208" cy="192"/>
            </a:xfrm>
          </p:grpSpPr>
          <p:sp>
            <p:nvSpPr>
              <p:cNvPr id="60525" name="Oval 90"/>
              <p:cNvSpPr>
                <a:spLocks noChangeAspect="1" noChangeArrowheads="1"/>
              </p:cNvSpPr>
              <p:nvPr/>
            </p:nvSpPr>
            <p:spPr bwMode="auto">
              <a:xfrm>
                <a:off x="869" y="2743"/>
                <a:ext cx="208" cy="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6" name="Text Box 91"/>
              <p:cNvSpPr txBox="1">
                <a:spLocks noChangeArrowheads="1"/>
              </p:cNvSpPr>
              <p:nvPr/>
            </p:nvSpPr>
            <p:spPr bwMode="auto">
              <a:xfrm>
                <a:off x="887" y="273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60524" name="Text Box 92"/>
            <p:cNvSpPr txBox="1">
              <a:spLocks noChangeArrowheads="1"/>
            </p:cNvSpPr>
            <p:nvPr/>
          </p:nvSpPr>
          <p:spPr bwMode="auto">
            <a:xfrm>
              <a:off x="752" y="1872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60436" name="Line 93"/>
          <p:cNvSpPr>
            <a:spLocks noChangeShapeType="1"/>
          </p:cNvSpPr>
          <p:nvPr/>
        </p:nvSpPr>
        <p:spPr bwMode="auto">
          <a:xfrm flipH="1">
            <a:off x="19907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94"/>
          <p:cNvSpPr>
            <a:spLocks noChangeShapeType="1"/>
          </p:cNvSpPr>
          <p:nvPr/>
        </p:nvSpPr>
        <p:spPr bwMode="auto">
          <a:xfrm>
            <a:off x="22209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38" name="Group 95"/>
          <p:cNvGrpSpPr>
            <a:grpSpLocks/>
          </p:cNvGrpSpPr>
          <p:nvPr/>
        </p:nvGrpSpPr>
        <p:grpSpPr bwMode="auto">
          <a:xfrm>
            <a:off x="1990725" y="4648200"/>
            <a:ext cx="330200" cy="304800"/>
            <a:chOff x="869" y="2736"/>
            <a:chExt cx="208" cy="192"/>
          </a:xfrm>
        </p:grpSpPr>
        <p:sp>
          <p:nvSpPr>
            <p:cNvPr id="60521" name="Oval 9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2" name="Text Box 9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60439" name="Line 98"/>
          <p:cNvSpPr>
            <a:spLocks noChangeShapeType="1"/>
          </p:cNvSpPr>
          <p:nvPr/>
        </p:nvSpPr>
        <p:spPr bwMode="auto">
          <a:xfrm flipH="1">
            <a:off x="3209925" y="49530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99"/>
          <p:cNvSpPr>
            <a:spLocks noChangeShapeType="1"/>
          </p:cNvSpPr>
          <p:nvPr/>
        </p:nvSpPr>
        <p:spPr bwMode="auto">
          <a:xfrm>
            <a:off x="3440113" y="49530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41" name="Group 100"/>
          <p:cNvGrpSpPr>
            <a:grpSpLocks/>
          </p:cNvGrpSpPr>
          <p:nvPr/>
        </p:nvGrpSpPr>
        <p:grpSpPr bwMode="auto">
          <a:xfrm>
            <a:off x="3209925" y="4648200"/>
            <a:ext cx="330200" cy="304800"/>
            <a:chOff x="869" y="2736"/>
            <a:chExt cx="208" cy="192"/>
          </a:xfrm>
        </p:grpSpPr>
        <p:sp>
          <p:nvSpPr>
            <p:cNvPr id="60519" name="Oval 10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0" name="Text Box 10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60442" name="Line 103"/>
          <p:cNvSpPr>
            <a:spLocks noChangeShapeType="1"/>
          </p:cNvSpPr>
          <p:nvPr/>
        </p:nvSpPr>
        <p:spPr bwMode="auto">
          <a:xfrm flipH="1">
            <a:off x="6334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Line 104"/>
          <p:cNvSpPr>
            <a:spLocks noChangeShapeType="1"/>
          </p:cNvSpPr>
          <p:nvPr/>
        </p:nvSpPr>
        <p:spPr bwMode="auto">
          <a:xfrm>
            <a:off x="6564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44" name="Group 105"/>
          <p:cNvGrpSpPr>
            <a:grpSpLocks/>
          </p:cNvGrpSpPr>
          <p:nvPr/>
        </p:nvGrpSpPr>
        <p:grpSpPr bwMode="auto">
          <a:xfrm>
            <a:off x="6334125" y="4114800"/>
            <a:ext cx="330200" cy="304800"/>
            <a:chOff x="869" y="2736"/>
            <a:chExt cx="208" cy="192"/>
          </a:xfrm>
        </p:grpSpPr>
        <p:sp>
          <p:nvSpPr>
            <p:cNvPr id="60517" name="Oval 10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8" name="Text Box 10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60445" name="Line 108"/>
          <p:cNvSpPr>
            <a:spLocks noChangeShapeType="1"/>
          </p:cNvSpPr>
          <p:nvPr/>
        </p:nvSpPr>
        <p:spPr bwMode="auto">
          <a:xfrm flipH="1">
            <a:off x="51911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109"/>
          <p:cNvSpPr>
            <a:spLocks noChangeShapeType="1"/>
          </p:cNvSpPr>
          <p:nvPr/>
        </p:nvSpPr>
        <p:spPr bwMode="auto">
          <a:xfrm>
            <a:off x="54213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47" name="Group 110"/>
          <p:cNvGrpSpPr>
            <a:grpSpLocks/>
          </p:cNvGrpSpPr>
          <p:nvPr/>
        </p:nvGrpSpPr>
        <p:grpSpPr bwMode="auto">
          <a:xfrm>
            <a:off x="5191125" y="4114800"/>
            <a:ext cx="330200" cy="304800"/>
            <a:chOff x="869" y="2736"/>
            <a:chExt cx="208" cy="192"/>
          </a:xfrm>
        </p:grpSpPr>
        <p:sp>
          <p:nvSpPr>
            <p:cNvPr id="60515" name="Oval 11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6" name="Text Box 11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60448" name="Line 113"/>
          <p:cNvSpPr>
            <a:spLocks noChangeShapeType="1"/>
          </p:cNvSpPr>
          <p:nvPr/>
        </p:nvSpPr>
        <p:spPr bwMode="auto">
          <a:xfrm flipH="1">
            <a:off x="16859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114"/>
          <p:cNvSpPr>
            <a:spLocks noChangeShapeType="1"/>
          </p:cNvSpPr>
          <p:nvPr/>
        </p:nvSpPr>
        <p:spPr bwMode="auto">
          <a:xfrm>
            <a:off x="19161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50" name="Group 115"/>
          <p:cNvGrpSpPr>
            <a:grpSpLocks/>
          </p:cNvGrpSpPr>
          <p:nvPr/>
        </p:nvGrpSpPr>
        <p:grpSpPr bwMode="auto">
          <a:xfrm>
            <a:off x="1685925" y="4114800"/>
            <a:ext cx="330200" cy="304800"/>
            <a:chOff x="869" y="2736"/>
            <a:chExt cx="208" cy="192"/>
          </a:xfrm>
        </p:grpSpPr>
        <p:sp>
          <p:nvSpPr>
            <p:cNvPr id="60513" name="Oval 11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4" name="Text Box 11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60451" name="Line 118"/>
          <p:cNvSpPr>
            <a:spLocks noChangeShapeType="1"/>
          </p:cNvSpPr>
          <p:nvPr/>
        </p:nvSpPr>
        <p:spPr bwMode="auto">
          <a:xfrm flipH="1">
            <a:off x="73247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119"/>
          <p:cNvSpPr>
            <a:spLocks noChangeShapeType="1"/>
          </p:cNvSpPr>
          <p:nvPr/>
        </p:nvSpPr>
        <p:spPr bwMode="auto">
          <a:xfrm>
            <a:off x="75549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53" name="Group 120"/>
          <p:cNvGrpSpPr>
            <a:grpSpLocks/>
          </p:cNvGrpSpPr>
          <p:nvPr/>
        </p:nvGrpSpPr>
        <p:grpSpPr bwMode="auto">
          <a:xfrm>
            <a:off x="7324725" y="3581400"/>
            <a:ext cx="330200" cy="304800"/>
            <a:chOff x="869" y="2736"/>
            <a:chExt cx="208" cy="192"/>
          </a:xfrm>
        </p:grpSpPr>
        <p:sp>
          <p:nvSpPr>
            <p:cNvPr id="60511" name="Oval 12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2" name="Text Box 12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60454" name="Line 123"/>
          <p:cNvSpPr>
            <a:spLocks noChangeShapeType="1"/>
          </p:cNvSpPr>
          <p:nvPr/>
        </p:nvSpPr>
        <p:spPr bwMode="auto">
          <a:xfrm flipH="1">
            <a:off x="4200525" y="39624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124"/>
          <p:cNvSpPr>
            <a:spLocks noChangeShapeType="1"/>
          </p:cNvSpPr>
          <p:nvPr/>
        </p:nvSpPr>
        <p:spPr bwMode="auto">
          <a:xfrm>
            <a:off x="4430713" y="39624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56" name="Group 125"/>
          <p:cNvGrpSpPr>
            <a:grpSpLocks/>
          </p:cNvGrpSpPr>
          <p:nvPr/>
        </p:nvGrpSpPr>
        <p:grpSpPr bwMode="auto">
          <a:xfrm>
            <a:off x="4200525" y="3657600"/>
            <a:ext cx="330200" cy="304800"/>
            <a:chOff x="869" y="2736"/>
            <a:chExt cx="208" cy="192"/>
          </a:xfrm>
        </p:grpSpPr>
        <p:sp>
          <p:nvSpPr>
            <p:cNvPr id="60509" name="Oval 12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0" name="Text Box 12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60457" name="Line 128"/>
          <p:cNvSpPr>
            <a:spLocks noChangeShapeType="1"/>
          </p:cNvSpPr>
          <p:nvPr/>
        </p:nvSpPr>
        <p:spPr bwMode="auto">
          <a:xfrm flipH="1">
            <a:off x="2981325" y="44196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129"/>
          <p:cNvSpPr>
            <a:spLocks noChangeShapeType="1"/>
          </p:cNvSpPr>
          <p:nvPr/>
        </p:nvSpPr>
        <p:spPr bwMode="auto">
          <a:xfrm>
            <a:off x="3211513" y="44196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59" name="Group 130"/>
          <p:cNvGrpSpPr>
            <a:grpSpLocks/>
          </p:cNvGrpSpPr>
          <p:nvPr/>
        </p:nvGrpSpPr>
        <p:grpSpPr bwMode="auto">
          <a:xfrm>
            <a:off x="2981325" y="4114800"/>
            <a:ext cx="330200" cy="304800"/>
            <a:chOff x="869" y="2736"/>
            <a:chExt cx="208" cy="192"/>
          </a:xfrm>
        </p:grpSpPr>
        <p:sp>
          <p:nvSpPr>
            <p:cNvPr id="60507" name="Oval 131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8" name="Text Box 132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60460" name="Line 133"/>
          <p:cNvSpPr>
            <a:spLocks noChangeShapeType="1"/>
          </p:cNvSpPr>
          <p:nvPr/>
        </p:nvSpPr>
        <p:spPr bwMode="auto">
          <a:xfrm flipH="1">
            <a:off x="5343525" y="3962400"/>
            <a:ext cx="457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134"/>
          <p:cNvSpPr>
            <a:spLocks noChangeShapeType="1"/>
          </p:cNvSpPr>
          <p:nvPr/>
        </p:nvSpPr>
        <p:spPr bwMode="auto">
          <a:xfrm>
            <a:off x="5954713" y="3962400"/>
            <a:ext cx="4556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62" name="Group 135"/>
          <p:cNvGrpSpPr>
            <a:grpSpLocks/>
          </p:cNvGrpSpPr>
          <p:nvPr/>
        </p:nvGrpSpPr>
        <p:grpSpPr bwMode="auto">
          <a:xfrm>
            <a:off x="5724525" y="3657600"/>
            <a:ext cx="330200" cy="304800"/>
            <a:chOff x="869" y="2736"/>
            <a:chExt cx="208" cy="192"/>
          </a:xfrm>
        </p:grpSpPr>
        <p:sp>
          <p:nvSpPr>
            <p:cNvPr id="60505" name="Oval 136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6" name="Text Box 137"/>
            <p:cNvSpPr txBox="1">
              <a:spLocks noChangeArrowheads="1"/>
            </p:cNvSpPr>
            <p:nvPr/>
          </p:nvSpPr>
          <p:spPr bwMode="auto">
            <a:xfrm>
              <a:off x="887" y="273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60463" name="Group 138"/>
          <p:cNvGrpSpPr>
            <a:grpSpLocks/>
          </p:cNvGrpSpPr>
          <p:nvPr/>
        </p:nvGrpSpPr>
        <p:grpSpPr bwMode="auto">
          <a:xfrm>
            <a:off x="4886325" y="3048000"/>
            <a:ext cx="361950" cy="304800"/>
            <a:chOff x="859" y="2736"/>
            <a:chExt cx="228" cy="192"/>
          </a:xfrm>
        </p:grpSpPr>
        <p:sp>
          <p:nvSpPr>
            <p:cNvPr id="60503" name="Oval 139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4" name="Text Box 140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60464" name="Line 141"/>
          <p:cNvSpPr>
            <a:spLocks noChangeShapeType="1"/>
          </p:cNvSpPr>
          <p:nvPr/>
        </p:nvSpPr>
        <p:spPr bwMode="auto">
          <a:xfrm flipH="1">
            <a:off x="1381125" y="38862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142"/>
          <p:cNvSpPr>
            <a:spLocks noChangeShapeType="1"/>
          </p:cNvSpPr>
          <p:nvPr/>
        </p:nvSpPr>
        <p:spPr bwMode="auto">
          <a:xfrm>
            <a:off x="1611313" y="38862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66" name="Group 143"/>
          <p:cNvGrpSpPr>
            <a:grpSpLocks/>
          </p:cNvGrpSpPr>
          <p:nvPr/>
        </p:nvGrpSpPr>
        <p:grpSpPr bwMode="auto">
          <a:xfrm>
            <a:off x="1365250" y="3581400"/>
            <a:ext cx="361950" cy="304800"/>
            <a:chOff x="859" y="2736"/>
            <a:chExt cx="228" cy="192"/>
          </a:xfrm>
        </p:grpSpPr>
        <p:sp>
          <p:nvSpPr>
            <p:cNvPr id="60501" name="Oval 14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2" name="Text Box 14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60467" name="Group 146"/>
          <p:cNvGrpSpPr>
            <a:grpSpLocks/>
          </p:cNvGrpSpPr>
          <p:nvPr/>
        </p:nvGrpSpPr>
        <p:grpSpPr bwMode="auto">
          <a:xfrm>
            <a:off x="1914525" y="3048000"/>
            <a:ext cx="361950" cy="304800"/>
            <a:chOff x="859" y="2736"/>
            <a:chExt cx="228" cy="192"/>
          </a:xfrm>
        </p:grpSpPr>
        <p:sp>
          <p:nvSpPr>
            <p:cNvPr id="60499" name="Oval 14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0" name="Text Box 14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21</a:t>
              </a:r>
            </a:p>
          </p:txBody>
        </p:sp>
      </p:grpSp>
      <p:sp>
        <p:nvSpPr>
          <p:cNvPr id="60468" name="Line 149"/>
          <p:cNvSpPr>
            <a:spLocks noChangeShapeType="1"/>
          </p:cNvSpPr>
          <p:nvPr/>
        </p:nvSpPr>
        <p:spPr bwMode="auto">
          <a:xfrm flipH="1">
            <a:off x="2524125" y="3886200"/>
            <a:ext cx="16827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150"/>
          <p:cNvSpPr>
            <a:spLocks noChangeShapeType="1"/>
          </p:cNvSpPr>
          <p:nvPr/>
        </p:nvSpPr>
        <p:spPr bwMode="auto">
          <a:xfrm>
            <a:off x="2846388" y="3886200"/>
            <a:ext cx="28733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70" name="Group 151"/>
          <p:cNvGrpSpPr>
            <a:grpSpLocks/>
          </p:cNvGrpSpPr>
          <p:nvPr/>
        </p:nvGrpSpPr>
        <p:grpSpPr bwMode="auto">
          <a:xfrm>
            <a:off x="2600325" y="3581400"/>
            <a:ext cx="361950" cy="304800"/>
            <a:chOff x="859" y="2736"/>
            <a:chExt cx="228" cy="192"/>
          </a:xfrm>
        </p:grpSpPr>
        <p:sp>
          <p:nvSpPr>
            <p:cNvPr id="60497" name="Oval 152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8" name="Text Box 153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60471" name="Line 154"/>
          <p:cNvSpPr>
            <a:spLocks noChangeShapeType="1"/>
          </p:cNvSpPr>
          <p:nvPr/>
        </p:nvSpPr>
        <p:spPr bwMode="auto">
          <a:xfrm flipH="1">
            <a:off x="7035800" y="3352800"/>
            <a:ext cx="762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155"/>
          <p:cNvSpPr>
            <a:spLocks noChangeShapeType="1"/>
          </p:cNvSpPr>
          <p:nvPr/>
        </p:nvSpPr>
        <p:spPr bwMode="auto">
          <a:xfrm>
            <a:off x="7265988" y="3352800"/>
            <a:ext cx="1555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73" name="Group 156"/>
          <p:cNvGrpSpPr>
            <a:grpSpLocks/>
          </p:cNvGrpSpPr>
          <p:nvPr/>
        </p:nvGrpSpPr>
        <p:grpSpPr bwMode="auto">
          <a:xfrm>
            <a:off x="7019925" y="3048000"/>
            <a:ext cx="361950" cy="304800"/>
            <a:chOff x="859" y="2736"/>
            <a:chExt cx="228" cy="192"/>
          </a:xfrm>
        </p:grpSpPr>
        <p:sp>
          <p:nvSpPr>
            <p:cNvPr id="60495" name="Oval 15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6" name="Text Box 15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12</a:t>
              </a:r>
            </a:p>
          </p:txBody>
        </p:sp>
      </p:grpSp>
      <p:grpSp>
        <p:nvGrpSpPr>
          <p:cNvPr id="60474" name="Group 159"/>
          <p:cNvGrpSpPr>
            <a:grpSpLocks/>
          </p:cNvGrpSpPr>
          <p:nvPr/>
        </p:nvGrpSpPr>
        <p:grpSpPr bwMode="auto">
          <a:xfrm>
            <a:off x="7324725" y="2590800"/>
            <a:ext cx="361950" cy="304800"/>
            <a:chOff x="859" y="2736"/>
            <a:chExt cx="228" cy="192"/>
          </a:xfrm>
        </p:grpSpPr>
        <p:sp>
          <p:nvSpPr>
            <p:cNvPr id="60493" name="Oval 160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4" name="Text Box 161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23</a:t>
              </a:r>
            </a:p>
          </p:txBody>
        </p:sp>
      </p:grpSp>
      <p:sp>
        <p:nvSpPr>
          <p:cNvPr id="60475" name="Line 162"/>
          <p:cNvSpPr>
            <a:spLocks noChangeShapeType="1"/>
          </p:cNvSpPr>
          <p:nvPr/>
        </p:nvSpPr>
        <p:spPr bwMode="auto">
          <a:xfrm flipH="1">
            <a:off x="4352925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163"/>
          <p:cNvSpPr>
            <a:spLocks noChangeShapeType="1"/>
          </p:cNvSpPr>
          <p:nvPr/>
        </p:nvSpPr>
        <p:spPr bwMode="auto">
          <a:xfrm>
            <a:off x="5191125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164"/>
          <p:cNvSpPr>
            <a:spLocks noChangeShapeType="1"/>
          </p:cNvSpPr>
          <p:nvPr/>
        </p:nvSpPr>
        <p:spPr bwMode="auto">
          <a:xfrm>
            <a:off x="2219325" y="3276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165"/>
          <p:cNvSpPr>
            <a:spLocks noChangeShapeType="1"/>
          </p:cNvSpPr>
          <p:nvPr/>
        </p:nvSpPr>
        <p:spPr bwMode="auto">
          <a:xfrm flipH="1">
            <a:off x="1533525" y="32766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79" name="Group 166"/>
          <p:cNvGrpSpPr>
            <a:grpSpLocks/>
          </p:cNvGrpSpPr>
          <p:nvPr/>
        </p:nvGrpSpPr>
        <p:grpSpPr bwMode="auto">
          <a:xfrm>
            <a:off x="3286125" y="2590800"/>
            <a:ext cx="361950" cy="304800"/>
            <a:chOff x="859" y="2736"/>
            <a:chExt cx="228" cy="192"/>
          </a:xfrm>
        </p:grpSpPr>
        <p:sp>
          <p:nvSpPr>
            <p:cNvPr id="60491" name="Oval 167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2" name="Text Box 168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Times New Roman" pitchFamily="18" charset="0"/>
                </a:rPr>
                <a:t>37</a:t>
              </a:r>
            </a:p>
          </p:txBody>
        </p:sp>
      </p:grpSp>
      <p:sp>
        <p:nvSpPr>
          <p:cNvPr id="60480" name="Line 169"/>
          <p:cNvSpPr>
            <a:spLocks noChangeShapeType="1"/>
          </p:cNvSpPr>
          <p:nvPr/>
        </p:nvSpPr>
        <p:spPr bwMode="auto">
          <a:xfrm flipH="1">
            <a:off x="7172325" y="28194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170"/>
          <p:cNvSpPr>
            <a:spLocks noChangeShapeType="1"/>
          </p:cNvSpPr>
          <p:nvPr/>
        </p:nvSpPr>
        <p:spPr bwMode="auto">
          <a:xfrm>
            <a:off x="7629525" y="2819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171"/>
          <p:cNvSpPr>
            <a:spLocks noChangeShapeType="1"/>
          </p:cNvSpPr>
          <p:nvPr/>
        </p:nvSpPr>
        <p:spPr bwMode="auto">
          <a:xfrm>
            <a:off x="3667125" y="2743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172"/>
          <p:cNvSpPr>
            <a:spLocks noChangeShapeType="1"/>
          </p:cNvSpPr>
          <p:nvPr/>
        </p:nvSpPr>
        <p:spPr bwMode="auto">
          <a:xfrm flipH="1">
            <a:off x="2143125" y="2743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84" name="Group 173"/>
          <p:cNvGrpSpPr>
            <a:grpSpLocks/>
          </p:cNvGrpSpPr>
          <p:nvPr/>
        </p:nvGrpSpPr>
        <p:grpSpPr bwMode="auto">
          <a:xfrm>
            <a:off x="5343525" y="2133600"/>
            <a:ext cx="361950" cy="304800"/>
            <a:chOff x="859" y="2736"/>
            <a:chExt cx="228" cy="192"/>
          </a:xfrm>
        </p:grpSpPr>
        <p:sp>
          <p:nvSpPr>
            <p:cNvPr id="60489" name="Oval 174"/>
            <p:cNvSpPr>
              <a:spLocks noChangeAspect="1" noChangeArrowheads="1"/>
            </p:cNvSpPr>
            <p:nvPr/>
          </p:nvSpPr>
          <p:spPr bwMode="auto">
            <a:xfrm>
              <a:off x="869" y="2743"/>
              <a:ext cx="20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0" name="Text Box 175"/>
            <p:cNvSpPr txBox="1">
              <a:spLocks noChangeArrowheads="1"/>
            </p:cNvSpPr>
            <p:nvPr/>
          </p:nvSpPr>
          <p:spPr bwMode="auto">
            <a:xfrm>
              <a:off x="859" y="273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60485" name="Line 176"/>
          <p:cNvSpPr>
            <a:spLocks noChangeShapeType="1"/>
          </p:cNvSpPr>
          <p:nvPr/>
        </p:nvSpPr>
        <p:spPr bwMode="auto">
          <a:xfrm>
            <a:off x="5724525" y="2286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Line 177"/>
          <p:cNvSpPr>
            <a:spLocks noChangeShapeType="1"/>
          </p:cNvSpPr>
          <p:nvPr/>
        </p:nvSpPr>
        <p:spPr bwMode="auto">
          <a:xfrm flipH="1">
            <a:off x="3514725" y="2286000"/>
            <a:ext cx="1828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Text Box 178"/>
          <p:cNvSpPr txBox="1">
            <a:spLocks noChangeArrowheads="1"/>
          </p:cNvSpPr>
          <p:nvPr/>
        </p:nvSpPr>
        <p:spPr bwMode="auto">
          <a:xfrm>
            <a:off x="3200400" y="1524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urier" charset="0"/>
              </a:rPr>
              <a:t>01100000100001001101</a:t>
            </a:r>
          </a:p>
        </p:txBody>
      </p:sp>
      <p:sp>
        <p:nvSpPr>
          <p:cNvPr id="60488" name="Text Box 179"/>
          <p:cNvSpPr txBox="1">
            <a:spLocks noChangeArrowheads="1"/>
          </p:cNvSpPr>
          <p:nvPr/>
        </p:nvSpPr>
        <p:spPr bwMode="auto">
          <a:xfrm>
            <a:off x="4098925" y="5842000"/>
            <a:ext cx="128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r>
              <a:rPr lang="en-US" sz="3600">
                <a:solidFill>
                  <a:schemeClr val="accent2"/>
                </a:solidFill>
                <a:latin typeface="Courier" charset="0"/>
              </a:rPr>
              <a:t>GOOD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556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Other Huffman Issues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What do we need to decode?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How did we encode? How will we decode?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What information needed for decoding?</a:t>
            </a:r>
          </a:p>
          <a:p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Reading and writing bits: chunks and stopping</a:t>
            </a:r>
          </a:p>
          <a:p>
            <a:pPr lvl="1"/>
            <a:r>
              <a:rPr lang="en-US" sz="2200" smtClean="0">
                <a:ea typeface="ＭＳ Ｐゴシック" charset="-128"/>
              </a:rPr>
              <a:t>Can you write 3 bits? Why not? Why?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PSEUDO_EOF</a:t>
            </a:r>
          </a:p>
          <a:p>
            <a:pPr lvl="1"/>
            <a:r>
              <a:rPr lang="en-US" sz="2200" smtClean="0">
                <a:ea typeface="ＭＳ Ｐゴシック" charset="-128"/>
              </a:rPr>
              <a:t>BitInputStream and BitOutputStream: API</a:t>
            </a:r>
          </a:p>
          <a:p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What should happen when the file won’t compress?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Silently compress bigger? Warn user? Alternatives?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Huffman Complexities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How do we measure? Size of input file, size of alphabet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Which is typically bigger?</a:t>
            </a:r>
          </a:p>
          <a:p>
            <a:pPr>
              <a:lnSpc>
                <a:spcPct val="90000"/>
              </a:lnSpc>
            </a:pPr>
            <a:endParaRPr lang="en-US" sz="22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Accumulating character counts: ______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How can we do this in O(1) time, though not really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Building the heap/priority queue from counts ____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Initializing heap guaranteed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Building Huffman tree ____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Why?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Create table of encodings from tree ____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Why?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charset="-128"/>
              </a:rPr>
              <a:t>Write tree and compressed file _____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Good Compsci 100 Assignment?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smtClean="0">
                <a:ea typeface="ＭＳ Ｐゴシック" charset="-128"/>
              </a:rPr>
              <a:t>Array of character/chunk counts, or is this a map?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Map character/chunk to count, why array?</a:t>
            </a:r>
          </a:p>
          <a:p>
            <a:r>
              <a:rPr lang="en-US" sz="2200" smtClean="0">
                <a:ea typeface="ＭＳ Ｐゴシック" charset="-128"/>
              </a:rPr>
              <a:t>Priority Queue for generating tree/trie</a:t>
            </a:r>
          </a:p>
          <a:p>
            <a:pPr lvl="1"/>
            <a:r>
              <a:rPr lang="en-US" sz="2200" smtClean="0">
                <a:ea typeface="ＭＳ Ｐゴシック" charset="-128"/>
              </a:rPr>
              <a:t>Do we need a heap implementation? Why?</a:t>
            </a:r>
          </a:p>
          <a:p>
            <a:r>
              <a:rPr lang="en-US" sz="2200" smtClean="0">
                <a:ea typeface="ＭＳ Ｐゴシック" charset="-128"/>
              </a:rPr>
              <a:t>Tree traversals for code generation, uncompression</a:t>
            </a:r>
          </a:p>
          <a:p>
            <a:pPr lvl="1"/>
            <a:r>
              <a:rPr lang="en-US" sz="2200" smtClean="0">
                <a:ea typeface="ＭＳ Ｐゴシック" charset="-128"/>
              </a:rPr>
              <a:t>One recursive, one not, why and which?</a:t>
            </a:r>
          </a:p>
          <a:p>
            <a:r>
              <a:rPr lang="en-US" sz="2200" smtClean="0">
                <a:ea typeface="ＭＳ Ｐゴシック" charset="-128"/>
              </a:rPr>
              <a:t>Deal with bits and chunks rather than ints and chars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The good, the bad, the ugly</a:t>
            </a:r>
          </a:p>
          <a:p>
            <a:r>
              <a:rPr lang="en-US" sz="2200" smtClean="0">
                <a:ea typeface="ＭＳ Ｐゴシック" charset="-128"/>
              </a:rPr>
              <a:t>Create a working compression program</a:t>
            </a:r>
          </a:p>
          <a:p>
            <a:pPr lvl="1"/>
            <a:r>
              <a:rPr lang="en-US" sz="2200" smtClean="0">
                <a:ea typeface="ＭＳ Ｐゴシック" charset="-128"/>
              </a:rPr>
              <a:t>How would we deploy it? Make it better?</a:t>
            </a:r>
          </a:p>
          <a:p>
            <a:r>
              <a:rPr lang="en-US" sz="2200" smtClean="0">
                <a:ea typeface="ＭＳ Ｐゴシック" charset="-128"/>
              </a:rPr>
              <a:t>Benchmark for analysis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What’s a </a:t>
            </a:r>
            <a:r>
              <a:rPr lang="en-US" sz="2200" i="1" smtClean="0">
                <a:ea typeface="ＭＳ Ｐゴシック" charset="-128"/>
              </a:rPr>
              <a:t>corpus</a:t>
            </a:r>
            <a:r>
              <a:rPr lang="en-US" sz="2200" smtClean="0">
                <a:ea typeface="ＭＳ Ｐゴシック" charset="-128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Other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Adaptive Huffman coding</a:t>
            </a:r>
          </a:p>
          <a:p>
            <a:r>
              <a:rPr lang="en-US" sz="2200" smtClean="0">
                <a:ea typeface="ＭＳ Ｐゴシック" charset="-128"/>
              </a:rPr>
              <a:t>Lempel-Ziv algorithms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Build the coding table on the fly while reading document</a:t>
            </a:r>
          </a:p>
          <a:p>
            <a:pPr lvl="1"/>
            <a:r>
              <a:rPr lang="en-US" sz="2200" smtClean="0">
                <a:ea typeface="ＭＳ Ｐゴシック" charset="-128"/>
              </a:rPr>
              <a:t>Coding table changes dynamically</a:t>
            </a:r>
          </a:p>
          <a:p>
            <a:pPr lvl="1"/>
            <a:r>
              <a:rPr lang="en-US" sz="2200" smtClean="0">
                <a:ea typeface="ＭＳ Ｐゴシック" charset="-128"/>
              </a:rPr>
              <a:t>Protocol between encoder and decoder so that everyone is always using the right coding scheme</a:t>
            </a:r>
          </a:p>
          <a:p>
            <a:pPr lvl="1"/>
            <a:r>
              <a:rPr lang="en-US" sz="2200" smtClean="0">
                <a:ea typeface="ＭＳ Ｐゴシック" charset="-128"/>
              </a:rPr>
              <a:t>Works well in practice (</a:t>
            </a:r>
            <a:r>
              <a:rPr lang="en-US" sz="2200" smtClean="0">
                <a:latin typeface="Courier" charset="0"/>
                <a:ea typeface="ＭＳ Ｐゴシック" charset="-128"/>
              </a:rPr>
              <a:t>compress</a:t>
            </a:r>
            <a:r>
              <a:rPr lang="en-US" sz="2200" smtClean="0">
                <a:ea typeface="ＭＳ Ｐゴシック" charset="-128"/>
              </a:rPr>
              <a:t>, </a:t>
            </a:r>
            <a:r>
              <a:rPr lang="en-US" sz="2200" smtClean="0">
                <a:latin typeface="Courier" charset="0"/>
                <a:ea typeface="ＭＳ Ｐゴシック" charset="-128"/>
              </a:rPr>
              <a:t>gzip</a:t>
            </a:r>
            <a:r>
              <a:rPr lang="en-US" sz="2200" smtClean="0">
                <a:ea typeface="ＭＳ Ｐゴシック" charset="-128"/>
              </a:rPr>
              <a:t>, etc.)</a:t>
            </a:r>
          </a:p>
          <a:p>
            <a:r>
              <a:rPr lang="en-US" sz="2200" smtClean="0">
                <a:ea typeface="ＭＳ Ｐゴシック" charset="-128"/>
              </a:rPr>
              <a:t>More complicated methods</a:t>
            </a:r>
          </a:p>
          <a:p>
            <a:pPr lvl="1"/>
            <a:r>
              <a:rPr lang="en-US" sz="2200" smtClean="0">
                <a:ea typeface="ＭＳ Ｐゴシック" charset="-128"/>
              </a:rPr>
              <a:t>Burrows-Wheeler (</a:t>
            </a:r>
            <a:r>
              <a:rPr lang="en-US" sz="2200" smtClean="0">
                <a:latin typeface="Courier" charset="0"/>
                <a:ea typeface="ＭＳ Ｐゴシック" charset="-128"/>
              </a:rPr>
              <a:t>bunzip2</a:t>
            </a:r>
            <a:r>
              <a:rPr lang="en-US" sz="2200" smtClean="0">
                <a:ea typeface="ＭＳ Ｐゴシック" charset="-128"/>
              </a:rPr>
              <a:t>)</a:t>
            </a:r>
          </a:p>
          <a:p>
            <a:pPr lvl="1"/>
            <a:r>
              <a:rPr lang="en-US" sz="2200" smtClean="0">
                <a:ea typeface="ＭＳ Ｐゴシック" charset="-128"/>
              </a:rPr>
              <a:t>PPM statistical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3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7006474"/>
              </p:ext>
            </p:extLst>
          </p:nvPr>
        </p:nvGraphicFramePr>
        <p:xfrm>
          <a:off x="457201" y="1524000"/>
          <a:ext cx="5537199" cy="4531059"/>
        </p:xfrm>
        <a:graphic>
          <a:graphicData uri="http://schemas.openxmlformats.org/drawingml/2006/table">
            <a:tbl>
              <a:tblPr/>
              <a:tblGrid>
                <a:gridCol w="700550"/>
                <a:gridCol w="3790025"/>
                <a:gridCol w="1046624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Year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Scheme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Bit/Char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1967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ASCII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7.00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1950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Huffman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4.70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1977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Lempel-Ziv (LZ77)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3.94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1984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Lempel-Ziv-Welch (LZW) – Unix compress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3.32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1987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(LZH) used by zip and unzip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3.30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1987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Move-to-front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3.24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1987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gzip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2.71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1995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Burrows-Wheeler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2.29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1997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BOA (statistical data compression)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MS PGothic" pitchFamily="34" charset="-128"/>
                        </a:rPr>
                        <a:t>1.99</a:t>
                      </a:r>
                    </a:p>
                  </a:txBody>
                  <a:tcPr marL="62423" marR="6242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93" name="Content Placeholder 8"/>
          <p:cNvSpPr>
            <a:spLocks noGrp="1"/>
          </p:cNvSpPr>
          <p:nvPr>
            <p:ph sz="quarter" idx="4"/>
          </p:nvPr>
        </p:nvSpPr>
        <p:spPr>
          <a:xfrm>
            <a:off x="5778500" y="1574800"/>
            <a:ext cx="3035300" cy="4551363"/>
          </a:xfrm>
        </p:spPr>
        <p:txBody>
          <a:bodyPr/>
          <a:lstStyle/>
          <a:p>
            <a:r>
              <a:rPr lang="en-US" smtClean="0"/>
              <a:t>Why is data compression important?</a:t>
            </a:r>
          </a:p>
          <a:p>
            <a:r>
              <a:rPr lang="en-US" smtClean="0"/>
              <a:t>How well can you compress files losslessly?</a:t>
            </a:r>
          </a:p>
          <a:p>
            <a:pPr lvl="1"/>
            <a:r>
              <a:rPr lang="en-US" smtClean="0"/>
              <a:t>Is there a limit?</a:t>
            </a:r>
          </a:p>
          <a:p>
            <a:pPr lvl="1"/>
            <a:r>
              <a:rPr lang="en-US" smtClean="0"/>
              <a:t>How to compare?</a:t>
            </a:r>
          </a:p>
          <a:p>
            <a:r>
              <a:rPr lang="en-US" smtClean="0"/>
              <a:t>How do you measure how much information?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89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From bit to byte to char to int to long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Ultimately everything is stored as either a 0 or 1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Bit is </a:t>
            </a:r>
            <a:r>
              <a:rPr lang="en-US" smtClean="0">
                <a:solidFill>
                  <a:srgbClr val="FC0128"/>
                </a:solidFill>
                <a:ea typeface="ＭＳ Ｐゴシック" charset="-128"/>
              </a:rPr>
              <a:t>b</a:t>
            </a:r>
            <a:r>
              <a:rPr lang="en-US" smtClean="0">
                <a:ea typeface="ＭＳ Ｐゴシック" charset="-128"/>
              </a:rPr>
              <a:t>inary dig</a:t>
            </a:r>
            <a:r>
              <a:rPr lang="en-US" smtClean="0">
                <a:solidFill>
                  <a:srgbClr val="FC0128"/>
                </a:solidFill>
                <a:ea typeface="ＭＳ Ｐゴシック" charset="-128"/>
              </a:rPr>
              <a:t>it</a:t>
            </a:r>
            <a:r>
              <a:rPr lang="en-US" smtClean="0">
                <a:ea typeface="ＭＳ Ｐゴシック" charset="-128"/>
              </a:rPr>
              <a:t>  a byte is a </a:t>
            </a:r>
            <a:r>
              <a:rPr lang="en-US" smtClean="0">
                <a:solidFill>
                  <a:srgbClr val="FC0128"/>
                </a:solidFill>
                <a:ea typeface="ＭＳ Ｐゴシック" charset="-128"/>
              </a:rPr>
              <a:t>b</a:t>
            </a:r>
            <a:r>
              <a:rPr lang="en-US" smtClean="0">
                <a:ea typeface="ＭＳ Ｐゴシック" charset="-128"/>
              </a:rPr>
              <a:t>inar</a:t>
            </a:r>
            <a:r>
              <a:rPr lang="en-US" smtClean="0">
                <a:solidFill>
                  <a:srgbClr val="FC0128"/>
                </a:solidFill>
                <a:ea typeface="ＭＳ Ｐゴシック" charset="-128"/>
              </a:rPr>
              <a:t>y</a:t>
            </a:r>
            <a:r>
              <a:rPr lang="en-US" smtClean="0">
                <a:ea typeface="ＭＳ Ｐゴシック" charset="-128"/>
              </a:rPr>
              <a:t> </a:t>
            </a:r>
            <a:r>
              <a:rPr lang="en-US" smtClean="0">
                <a:solidFill>
                  <a:srgbClr val="FC0128"/>
                </a:solidFill>
                <a:ea typeface="ＭＳ Ｐゴシック" charset="-128"/>
              </a:rPr>
              <a:t>te</a:t>
            </a:r>
            <a:r>
              <a:rPr lang="en-US" smtClean="0">
                <a:ea typeface="ＭＳ Ｐゴシック" charset="-128"/>
              </a:rPr>
              <a:t>rm (8 bits)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 should be grateful we can deal with Strings rather than sequences of 0's and 1's.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 should be grateful we can deal with an int rather than the 32 bits that comprise an int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If we have 255 values for R, G, B, how can we pack this into an int?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Why should we care, can’t we use one int per color?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How do we do the packing and unpacking?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More information on bit, int, long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int values are stored as two's complement numbers with 32 bits, for 64 bits use the type long, a char is 16 bits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Standard in Java, different in C/C++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Facilitates addition/subtraction for int values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 don't need to worry about this, except to note: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Infinity + 1 = - Infinity (see </a:t>
            </a:r>
            <a:r>
              <a:rPr lang="en-US" sz="1800" smtClean="0">
                <a:latin typeface="Courier New" charset="0"/>
                <a:ea typeface="ＭＳ Ｐゴシック" charset="-128"/>
                <a:cs typeface="Courier New" charset="0"/>
              </a:rPr>
              <a:t>Integer.MAX_VALUE</a:t>
            </a:r>
            <a:r>
              <a:rPr lang="en-US" sz="1800" smtClean="0">
                <a:ea typeface="ＭＳ Ｐゴシック" charset="-128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Math.abs(-Infinity) &gt; Infinity</a:t>
            </a:r>
          </a:p>
          <a:p>
            <a:pPr>
              <a:lnSpc>
                <a:spcPct val="90000"/>
              </a:lnSpc>
            </a:pPr>
            <a:endParaRPr lang="en-US" sz="1800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Java byte, int, long are signed values, char unsigned</a:t>
            </a:r>
          </a:p>
          <a:p>
            <a:pPr lvl="1"/>
            <a:r>
              <a:rPr lang="en-US" smtClean="0">
                <a:ea typeface="ＭＳ Ｐゴシック" charset="-128"/>
              </a:rPr>
              <a:t>What are values for 16-bit char? 8-bit byte?</a:t>
            </a:r>
          </a:p>
          <a:p>
            <a:pPr lvl="1"/>
            <a:r>
              <a:rPr lang="en-US" smtClean="0">
                <a:ea typeface="ＭＳ Ｐゴシック" charset="-128"/>
              </a:rPr>
              <a:t>Why will this matter in Burrows Wheeler?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Signed, unsigned, and why we care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>
                <a:ea typeface="ＭＳ Ｐゴシック" charset="-128"/>
              </a:rPr>
              <a:t>Some applications require attention to memory-use</a:t>
            </a:r>
          </a:p>
          <a:p>
            <a:pPr lvl="1"/>
            <a:r>
              <a:rPr lang="en-US" smtClean="0">
                <a:ea typeface="ＭＳ Ｐゴシック" charset="-128"/>
              </a:rPr>
              <a:t>Differences: one-million bytes, chars, and int</a:t>
            </a:r>
          </a:p>
          <a:p>
            <a:pPr lvl="2"/>
            <a:r>
              <a:rPr lang="en-US" sz="1800" smtClean="0">
                <a:ea typeface="ＭＳ Ｐゴシック" charset="-128"/>
              </a:rPr>
              <a:t>First requires a megabyte, last requires four megabytes</a:t>
            </a:r>
          </a:p>
          <a:p>
            <a:pPr lvl="2"/>
            <a:r>
              <a:rPr lang="en-US" sz="1800" smtClean="0">
                <a:ea typeface="ＭＳ Ｐゴシック" charset="-128"/>
              </a:rPr>
              <a:t>When do we care about these differences?</a:t>
            </a:r>
          </a:p>
          <a:p>
            <a:pPr lvl="1"/>
            <a:r>
              <a:rPr lang="en-US" smtClean="0">
                <a:ea typeface="ＭＳ Ｐゴシック" charset="-128"/>
              </a:rPr>
              <a:t>Memory is cheaper, faster, …But applications expand to use it</a:t>
            </a:r>
          </a:p>
          <a:p>
            <a:r>
              <a:rPr lang="en-US" smtClean="0">
                <a:ea typeface="ＭＳ Ｐゴシック" charset="-128"/>
              </a:rPr>
              <a:t>Java signed byte</a:t>
            </a:r>
            <a:r>
              <a:rPr lang="en-US" smtClean="0">
                <a:latin typeface="Courier New" charset="0"/>
                <a:ea typeface="ＭＳ Ｐゴシック" charset="-128"/>
                <a:cs typeface="Courier New" charset="0"/>
              </a:rPr>
              <a:t>: -128..127, # bits?</a:t>
            </a:r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What if we only want 0-255? (Huff, pixels, …)</a:t>
            </a:r>
          </a:p>
          <a:p>
            <a:pPr lvl="1"/>
            <a:r>
              <a:rPr lang="en-US" smtClean="0">
                <a:ea typeface="ＭＳ Ｐゴシック" charset="-128"/>
              </a:rPr>
              <a:t>Convert negative values or use char, trade-offs?</a:t>
            </a:r>
          </a:p>
          <a:p>
            <a:r>
              <a:rPr lang="en-US" smtClean="0">
                <a:ea typeface="ＭＳ Ｐゴシック" charset="-128"/>
              </a:rPr>
              <a:t>Java char unsigned:  </a:t>
            </a:r>
            <a:r>
              <a:rPr lang="en-US" smtClean="0">
                <a:latin typeface="Courier New" charset="0"/>
                <a:ea typeface="ＭＳ Ｐゴシック" charset="-128"/>
                <a:cs typeface="Courier New" charset="0"/>
              </a:rPr>
              <a:t>0..65,536 </a:t>
            </a:r>
            <a:r>
              <a:rPr lang="en-US" smtClean="0">
                <a:ea typeface="ＭＳ Ｐゴシック" charset="-128"/>
              </a:rPr>
              <a:t># bits?</a:t>
            </a:r>
          </a:p>
          <a:p>
            <a:pPr lvl="1"/>
            <a:r>
              <a:rPr lang="en-US" smtClean="0">
                <a:ea typeface="ＭＳ Ｐゴシック" charset="-128"/>
              </a:rPr>
              <a:t>Why is char unsigned? Why not as in C++/C?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768850" y="1406525"/>
            <a:ext cx="3810000" cy="4495800"/>
          </a:xfrm>
        </p:spPr>
        <p:txBody>
          <a:bodyPr/>
          <a:lstStyle/>
          <a:p>
            <a:pPr eaLnBrk="1" hangingPunct="1"/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Huffman coding: </a:t>
            </a:r>
            <a:r>
              <a:rPr lang="en-US" i="1" smtClean="0">
                <a:ea typeface="ＭＳ Ｐゴシック" charset="-128"/>
              </a:rPr>
              <a:t>go go gophers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690938" cy="4495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choose two smallest weights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combine nodes + weights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Repeat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Priority queue?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Encoding uses tree: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0 left/1 right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How many bits?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992188" y="1220788"/>
            <a:ext cx="3652837" cy="231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>
                <a:solidFill>
                  <a:srgbClr val="00279F"/>
                </a:solidFill>
                <a:latin typeface="Book Antiqua" charset="0"/>
              </a:rPr>
              <a:t>        ASCII         3 bits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g  103 </a:t>
            </a:r>
            <a:r>
              <a:rPr lang="en-US" sz="1600" b="1" i="1">
                <a:solidFill>
                  <a:srgbClr val="00279F"/>
                </a:solidFill>
              </a:rPr>
              <a:t>1100111  </a:t>
            </a:r>
            <a:r>
              <a:rPr lang="en-US" sz="1600" b="1">
                <a:solidFill>
                  <a:srgbClr val="00279F"/>
                </a:solidFill>
              </a:rPr>
              <a:t>000   </a:t>
            </a:r>
            <a:r>
              <a:rPr lang="en-US" sz="1600" b="1">
                <a:solidFill>
                  <a:srgbClr val="FC0128"/>
                </a:solidFill>
              </a:rPr>
              <a:t>??</a:t>
            </a:r>
            <a:endParaRPr lang="en-US" sz="1600" b="1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o  111 </a:t>
            </a:r>
            <a:r>
              <a:rPr lang="en-US" sz="1600" b="1" i="1">
                <a:solidFill>
                  <a:srgbClr val="00279F"/>
                </a:solidFill>
              </a:rPr>
              <a:t>1101111  </a:t>
            </a:r>
            <a:r>
              <a:rPr lang="en-US" sz="1600" b="1">
                <a:solidFill>
                  <a:srgbClr val="00279F"/>
                </a:solidFill>
              </a:rPr>
              <a:t>001   </a:t>
            </a:r>
            <a:r>
              <a:rPr lang="en-US" sz="1600" b="1">
                <a:solidFill>
                  <a:srgbClr val="FC0128"/>
                </a:solidFill>
              </a:rPr>
              <a:t>??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p  112 </a:t>
            </a:r>
            <a:r>
              <a:rPr lang="en-US" sz="1600" b="1" i="1">
                <a:solidFill>
                  <a:srgbClr val="00279F"/>
                </a:solidFill>
              </a:rPr>
              <a:t>1110000  </a:t>
            </a:r>
            <a:r>
              <a:rPr lang="en-US" sz="1600" b="1">
                <a:solidFill>
                  <a:srgbClr val="00279F"/>
                </a:solidFill>
              </a:rPr>
              <a:t>010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h  104 </a:t>
            </a:r>
            <a:r>
              <a:rPr lang="en-US" sz="1600" b="1" i="1">
                <a:solidFill>
                  <a:srgbClr val="00279F"/>
                </a:solidFill>
              </a:rPr>
              <a:t>1101000  </a:t>
            </a:r>
            <a:r>
              <a:rPr lang="en-US" sz="1600" b="1">
                <a:solidFill>
                  <a:srgbClr val="00279F"/>
                </a:solidFill>
              </a:rPr>
              <a:t>011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e  101 </a:t>
            </a:r>
            <a:r>
              <a:rPr lang="en-US" sz="1600" b="1" i="1">
                <a:solidFill>
                  <a:srgbClr val="00279F"/>
                </a:solidFill>
              </a:rPr>
              <a:t>1100101  </a:t>
            </a:r>
            <a:r>
              <a:rPr lang="en-US" sz="1600" b="1">
                <a:solidFill>
                  <a:srgbClr val="00279F"/>
                </a:solidFill>
              </a:rPr>
              <a:t>100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r  114 </a:t>
            </a:r>
            <a:r>
              <a:rPr lang="en-US" sz="1600" b="1" i="1">
                <a:solidFill>
                  <a:srgbClr val="00279F"/>
                </a:solidFill>
              </a:rPr>
              <a:t>1110010  </a:t>
            </a:r>
            <a:r>
              <a:rPr lang="en-US" sz="1600" b="1">
                <a:solidFill>
                  <a:srgbClr val="00279F"/>
                </a:solidFill>
              </a:rPr>
              <a:t>101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s  115 </a:t>
            </a:r>
            <a:r>
              <a:rPr lang="en-US" sz="1600" b="1" i="1">
                <a:solidFill>
                  <a:srgbClr val="00279F"/>
                </a:solidFill>
              </a:rPr>
              <a:t>1110011  </a:t>
            </a:r>
            <a:r>
              <a:rPr lang="en-US" sz="1600" b="1">
                <a:solidFill>
                  <a:srgbClr val="00279F"/>
                </a:solidFill>
              </a:rPr>
              <a:t>110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rgbClr val="00279F"/>
                </a:solidFill>
              </a:rPr>
              <a:t>sp. 32 </a:t>
            </a:r>
            <a:r>
              <a:rPr lang="en-US" sz="1600" b="1" i="1">
                <a:solidFill>
                  <a:srgbClr val="00279F"/>
                </a:solidFill>
              </a:rPr>
              <a:t>1000000</a:t>
            </a:r>
            <a:r>
              <a:rPr lang="en-US" sz="1600" b="1">
                <a:solidFill>
                  <a:srgbClr val="00279F"/>
                </a:solidFill>
              </a:rPr>
              <a:t>  111</a:t>
            </a:r>
            <a:endParaRPr lang="en-US" sz="1600" i="1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endParaRPr lang="en-US" sz="1600" i="1">
              <a:solidFill>
                <a:srgbClr val="00279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06988" y="1450975"/>
            <a:ext cx="301625" cy="333375"/>
            <a:chOff x="3217" y="914"/>
            <a:chExt cx="190" cy="210"/>
          </a:xfrm>
        </p:grpSpPr>
        <p:sp>
          <p:nvSpPr>
            <p:cNvPr id="25758" name="Oval 7"/>
            <p:cNvSpPr>
              <a:spLocks noChangeArrowheads="1"/>
            </p:cNvSpPr>
            <p:nvPr/>
          </p:nvSpPr>
          <p:spPr bwMode="auto">
            <a:xfrm>
              <a:off x="3220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9" name="Rectangle 8"/>
            <p:cNvSpPr>
              <a:spLocks noChangeArrowheads="1"/>
            </p:cNvSpPr>
            <p:nvPr/>
          </p:nvSpPr>
          <p:spPr bwMode="auto">
            <a:xfrm>
              <a:off x="3217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g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37200" y="1450975"/>
            <a:ext cx="301625" cy="333375"/>
            <a:chOff x="3488" y="914"/>
            <a:chExt cx="190" cy="210"/>
          </a:xfrm>
        </p:grpSpPr>
        <p:sp>
          <p:nvSpPr>
            <p:cNvPr id="25756" name="Oval 10"/>
            <p:cNvSpPr>
              <a:spLocks noChangeArrowheads="1"/>
            </p:cNvSpPr>
            <p:nvPr/>
          </p:nvSpPr>
          <p:spPr bwMode="auto">
            <a:xfrm>
              <a:off x="3491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7" name="Rectangle 11"/>
            <p:cNvSpPr>
              <a:spLocks noChangeArrowheads="1"/>
            </p:cNvSpPr>
            <p:nvPr/>
          </p:nvSpPr>
          <p:spPr bwMode="auto">
            <a:xfrm>
              <a:off x="3488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o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31013" y="1450975"/>
            <a:ext cx="301625" cy="333375"/>
            <a:chOff x="4303" y="914"/>
            <a:chExt cx="190" cy="210"/>
          </a:xfrm>
        </p:grpSpPr>
        <p:sp>
          <p:nvSpPr>
            <p:cNvPr id="25754" name="Oval 13"/>
            <p:cNvSpPr>
              <a:spLocks noChangeArrowheads="1"/>
            </p:cNvSpPr>
            <p:nvPr/>
          </p:nvSpPr>
          <p:spPr bwMode="auto">
            <a:xfrm>
              <a:off x="4306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5" name="Rectangle 14"/>
            <p:cNvSpPr>
              <a:spLocks noChangeArrowheads="1"/>
            </p:cNvSpPr>
            <p:nvPr/>
          </p:nvSpPr>
          <p:spPr bwMode="auto">
            <a:xfrm>
              <a:off x="4303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229475" y="1450975"/>
            <a:ext cx="301625" cy="333375"/>
            <a:chOff x="4554" y="914"/>
            <a:chExt cx="190" cy="210"/>
          </a:xfrm>
        </p:grpSpPr>
        <p:sp>
          <p:nvSpPr>
            <p:cNvPr id="25752" name="Oval 16"/>
            <p:cNvSpPr>
              <a:spLocks noChangeArrowheads="1"/>
            </p:cNvSpPr>
            <p:nvPr/>
          </p:nvSpPr>
          <p:spPr bwMode="auto">
            <a:xfrm>
              <a:off x="4557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3" name="Rectangle 17"/>
            <p:cNvSpPr>
              <a:spLocks noChangeArrowheads="1"/>
            </p:cNvSpPr>
            <p:nvPr/>
          </p:nvSpPr>
          <p:spPr bwMode="auto">
            <a:xfrm>
              <a:off x="4554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602538" y="1450975"/>
            <a:ext cx="301625" cy="333375"/>
            <a:chOff x="4789" y="914"/>
            <a:chExt cx="190" cy="210"/>
          </a:xfrm>
        </p:grpSpPr>
        <p:sp>
          <p:nvSpPr>
            <p:cNvPr id="25750" name="Oval 19"/>
            <p:cNvSpPr>
              <a:spLocks noChangeArrowheads="1"/>
            </p:cNvSpPr>
            <p:nvPr/>
          </p:nvSpPr>
          <p:spPr bwMode="auto">
            <a:xfrm>
              <a:off x="4792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1" name="Rectangle 20"/>
            <p:cNvSpPr>
              <a:spLocks noChangeArrowheads="1"/>
            </p:cNvSpPr>
            <p:nvPr/>
          </p:nvSpPr>
          <p:spPr bwMode="auto">
            <a:xfrm>
              <a:off x="4789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8012113" y="1450975"/>
            <a:ext cx="301625" cy="333375"/>
            <a:chOff x="5047" y="914"/>
            <a:chExt cx="190" cy="210"/>
          </a:xfrm>
        </p:grpSpPr>
        <p:sp>
          <p:nvSpPr>
            <p:cNvPr id="25748" name="Oval 22"/>
            <p:cNvSpPr>
              <a:spLocks noChangeArrowheads="1"/>
            </p:cNvSpPr>
            <p:nvPr/>
          </p:nvSpPr>
          <p:spPr bwMode="auto">
            <a:xfrm>
              <a:off x="5050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9" name="Rectangle 23"/>
            <p:cNvSpPr>
              <a:spLocks noChangeArrowheads="1"/>
            </p:cNvSpPr>
            <p:nvPr/>
          </p:nvSpPr>
          <p:spPr bwMode="auto">
            <a:xfrm>
              <a:off x="5047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*</a:t>
              </a:r>
            </a:p>
          </p:txBody>
        </p:sp>
      </p:grpSp>
      <p:sp>
        <p:nvSpPr>
          <p:cNvPr id="25612" name="Rectangle 24"/>
          <p:cNvSpPr>
            <a:spLocks noChangeArrowheads="1"/>
          </p:cNvSpPr>
          <p:nvPr/>
        </p:nvSpPr>
        <p:spPr bwMode="auto">
          <a:xfrm>
            <a:off x="5106988" y="1754188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3</a:t>
            </a:r>
          </a:p>
        </p:txBody>
      </p:sp>
      <p:sp>
        <p:nvSpPr>
          <p:cNvPr id="25613" name="Rectangle 25"/>
          <p:cNvSpPr>
            <a:spLocks noChangeArrowheads="1"/>
          </p:cNvSpPr>
          <p:nvPr/>
        </p:nvSpPr>
        <p:spPr bwMode="auto">
          <a:xfrm>
            <a:off x="5526088" y="1754188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3</a:t>
            </a: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391275" y="1450975"/>
            <a:ext cx="344488" cy="604838"/>
            <a:chOff x="4026" y="914"/>
            <a:chExt cx="217" cy="381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4026" y="914"/>
              <a:ext cx="190" cy="210"/>
              <a:chOff x="4026" y="914"/>
              <a:chExt cx="190" cy="210"/>
            </a:xfrm>
          </p:grpSpPr>
          <p:sp>
            <p:nvSpPr>
              <p:cNvPr id="25746" name="Oval 28"/>
              <p:cNvSpPr>
                <a:spLocks noChangeArrowheads="1"/>
              </p:cNvSpPr>
              <p:nvPr/>
            </p:nvSpPr>
            <p:spPr bwMode="auto">
              <a:xfrm>
                <a:off x="4029" y="923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7" name="Rectangle 29"/>
              <p:cNvSpPr>
                <a:spLocks noChangeArrowheads="1"/>
              </p:cNvSpPr>
              <p:nvPr/>
            </p:nvSpPr>
            <p:spPr bwMode="auto">
              <a:xfrm>
                <a:off x="4026" y="914"/>
                <a:ext cx="19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/>
                  <a:t>h</a:t>
                </a:r>
              </a:p>
            </p:txBody>
          </p:sp>
        </p:grpSp>
        <p:sp>
          <p:nvSpPr>
            <p:cNvPr id="25745" name="Rectangle 30"/>
            <p:cNvSpPr>
              <a:spLocks noChangeArrowheads="1"/>
            </p:cNvSpPr>
            <p:nvPr/>
          </p:nvSpPr>
          <p:spPr bwMode="auto">
            <a:xfrm>
              <a:off x="4030" y="1105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1</a:t>
              </a:r>
            </a:p>
          </p:txBody>
        </p:sp>
      </p:grpSp>
      <p:sp>
        <p:nvSpPr>
          <p:cNvPr id="25615" name="Rectangle 31"/>
          <p:cNvSpPr>
            <a:spLocks noChangeArrowheads="1"/>
          </p:cNvSpPr>
          <p:nvPr/>
        </p:nvSpPr>
        <p:spPr bwMode="auto">
          <a:xfrm>
            <a:off x="8012113" y="1754188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2</a:t>
            </a:r>
          </a:p>
        </p:txBody>
      </p:sp>
      <p:sp>
        <p:nvSpPr>
          <p:cNvPr id="25616" name="Rectangle 32"/>
          <p:cNvSpPr>
            <a:spLocks noChangeArrowheads="1"/>
          </p:cNvSpPr>
          <p:nvPr/>
        </p:nvSpPr>
        <p:spPr bwMode="auto">
          <a:xfrm>
            <a:off x="7235825" y="1754188"/>
            <a:ext cx="3381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1</a:t>
            </a:r>
          </a:p>
        </p:txBody>
      </p:sp>
      <p:sp>
        <p:nvSpPr>
          <p:cNvPr id="25617" name="Rectangle 33"/>
          <p:cNvSpPr>
            <a:spLocks noChangeArrowheads="1"/>
          </p:cNvSpPr>
          <p:nvPr/>
        </p:nvSpPr>
        <p:spPr bwMode="auto">
          <a:xfrm>
            <a:off x="6811963" y="1754188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1</a:t>
            </a:r>
          </a:p>
        </p:txBody>
      </p:sp>
      <p:sp>
        <p:nvSpPr>
          <p:cNvPr id="25618" name="Rectangle 34"/>
          <p:cNvSpPr>
            <a:spLocks noChangeArrowheads="1"/>
          </p:cNvSpPr>
          <p:nvPr/>
        </p:nvSpPr>
        <p:spPr bwMode="auto">
          <a:xfrm>
            <a:off x="7624763" y="1754188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1</a:t>
            </a: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4913313" y="2095500"/>
            <a:ext cx="993775" cy="1192213"/>
            <a:chOff x="3095" y="1320"/>
            <a:chExt cx="626" cy="751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3288" y="1320"/>
              <a:ext cx="192" cy="212"/>
              <a:chOff x="3288" y="1320"/>
              <a:chExt cx="192" cy="212"/>
            </a:xfrm>
          </p:grpSpPr>
          <p:sp>
            <p:nvSpPr>
              <p:cNvPr id="25742" name="Oval 37"/>
              <p:cNvSpPr>
                <a:spLocks noChangeArrowheads="1"/>
              </p:cNvSpPr>
              <p:nvPr/>
            </p:nvSpPr>
            <p:spPr bwMode="auto">
              <a:xfrm>
                <a:off x="3292" y="133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3" name="Rectangle 38"/>
              <p:cNvSpPr>
                <a:spLocks noChangeArrowheads="1"/>
              </p:cNvSpPr>
              <p:nvPr/>
            </p:nvSpPr>
            <p:spPr bwMode="auto">
              <a:xfrm>
                <a:off x="3288" y="1320"/>
                <a:ext cx="19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729" name="Rectangle 39"/>
            <p:cNvSpPr>
              <a:spLocks noChangeArrowheads="1"/>
            </p:cNvSpPr>
            <p:nvPr/>
          </p:nvSpPr>
          <p:spPr bwMode="auto">
            <a:xfrm>
              <a:off x="3299" y="1342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2</a:t>
              </a:r>
            </a:p>
          </p:txBody>
        </p:sp>
        <p:sp>
          <p:nvSpPr>
            <p:cNvPr id="25730" name="Line 40"/>
            <p:cNvSpPr>
              <a:spLocks noChangeShapeType="1"/>
            </p:cNvSpPr>
            <p:nvPr/>
          </p:nvSpPr>
          <p:spPr bwMode="auto">
            <a:xfrm flipH="1">
              <a:off x="3170" y="1496"/>
              <a:ext cx="141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095" y="1683"/>
              <a:ext cx="215" cy="381"/>
              <a:chOff x="3095" y="1683"/>
              <a:chExt cx="215" cy="381"/>
            </a:xfrm>
          </p:grpSpPr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3095" y="1683"/>
                <a:ext cx="190" cy="210"/>
                <a:chOff x="3095" y="1683"/>
                <a:chExt cx="190" cy="210"/>
              </a:xfrm>
            </p:grpSpPr>
            <p:sp>
              <p:nvSpPr>
                <p:cNvPr id="25740" name="Oval 43"/>
                <p:cNvSpPr>
                  <a:spLocks noChangeArrowheads="1"/>
                </p:cNvSpPr>
                <p:nvPr/>
              </p:nvSpPr>
              <p:spPr bwMode="auto">
                <a:xfrm>
                  <a:off x="3098" y="169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41" name="Rectangle 44"/>
                <p:cNvSpPr>
                  <a:spLocks noChangeArrowheads="1"/>
                </p:cNvSpPr>
                <p:nvPr/>
              </p:nvSpPr>
              <p:spPr bwMode="auto">
                <a:xfrm>
                  <a:off x="3095" y="1683"/>
                  <a:ext cx="190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p</a:t>
                  </a:r>
                </a:p>
              </p:txBody>
            </p:sp>
          </p:grpSp>
          <p:sp>
            <p:nvSpPr>
              <p:cNvPr id="25739" name="Rectangle 45"/>
              <p:cNvSpPr>
                <a:spLocks noChangeArrowheads="1"/>
              </p:cNvSpPr>
              <p:nvPr/>
            </p:nvSpPr>
            <p:spPr bwMode="auto">
              <a:xfrm>
                <a:off x="3097" y="1874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1</a:t>
                </a: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3504" y="1690"/>
              <a:ext cx="217" cy="381"/>
              <a:chOff x="3504" y="1690"/>
              <a:chExt cx="217" cy="381"/>
            </a:xfrm>
          </p:grpSpPr>
          <p:grpSp>
            <p:nvGrpSpPr>
              <p:cNvPr id="15" name="Group 47"/>
              <p:cNvGrpSpPr>
                <a:grpSpLocks/>
              </p:cNvGrpSpPr>
              <p:nvPr/>
            </p:nvGrpSpPr>
            <p:grpSpPr bwMode="auto">
              <a:xfrm>
                <a:off x="3504" y="1690"/>
                <a:ext cx="190" cy="210"/>
                <a:chOff x="3504" y="1690"/>
                <a:chExt cx="190" cy="210"/>
              </a:xfrm>
            </p:grpSpPr>
            <p:sp>
              <p:nvSpPr>
                <p:cNvPr id="25736" name="Oval 48"/>
                <p:cNvSpPr>
                  <a:spLocks noChangeArrowheads="1"/>
                </p:cNvSpPr>
                <p:nvPr/>
              </p:nvSpPr>
              <p:spPr bwMode="auto">
                <a:xfrm>
                  <a:off x="3507" y="1699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37" name="Rectangle 49"/>
                <p:cNvSpPr>
                  <a:spLocks noChangeArrowheads="1"/>
                </p:cNvSpPr>
                <p:nvPr/>
              </p:nvSpPr>
              <p:spPr bwMode="auto">
                <a:xfrm>
                  <a:off x="3504" y="1690"/>
                  <a:ext cx="190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h</a:t>
                  </a:r>
                </a:p>
              </p:txBody>
            </p:sp>
          </p:grpSp>
          <p:sp>
            <p:nvSpPr>
              <p:cNvPr id="25735" name="Rectangle 50"/>
              <p:cNvSpPr>
                <a:spLocks noChangeArrowheads="1"/>
              </p:cNvSpPr>
              <p:nvPr/>
            </p:nvSpPr>
            <p:spPr bwMode="auto">
              <a:xfrm>
                <a:off x="3508" y="1881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1</a:t>
                </a:r>
              </a:p>
            </p:txBody>
          </p:sp>
        </p:grpSp>
        <p:sp>
          <p:nvSpPr>
            <p:cNvPr id="25733" name="Line 51"/>
            <p:cNvSpPr>
              <a:spLocks noChangeShapeType="1"/>
            </p:cNvSpPr>
            <p:nvPr/>
          </p:nvSpPr>
          <p:spPr bwMode="auto">
            <a:xfrm>
              <a:off x="3459" y="1489"/>
              <a:ext cx="114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6169025" y="2095500"/>
            <a:ext cx="993775" cy="1192213"/>
            <a:chOff x="3886" y="1320"/>
            <a:chExt cx="626" cy="751"/>
          </a:xfrm>
        </p:grpSpPr>
        <p:sp>
          <p:nvSpPr>
            <p:cNvPr id="25711" name="Rectangle 53"/>
            <p:cNvSpPr>
              <a:spLocks noChangeArrowheads="1"/>
            </p:cNvSpPr>
            <p:nvPr/>
          </p:nvSpPr>
          <p:spPr bwMode="auto">
            <a:xfrm>
              <a:off x="4083" y="1337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2</a:t>
              </a:r>
            </a:p>
          </p:txBody>
        </p:sp>
        <p:grpSp>
          <p:nvGrpSpPr>
            <p:cNvPr id="17" name="Group 54"/>
            <p:cNvGrpSpPr>
              <a:grpSpLocks/>
            </p:cNvGrpSpPr>
            <p:nvPr/>
          </p:nvGrpSpPr>
          <p:grpSpPr bwMode="auto">
            <a:xfrm>
              <a:off x="3886" y="1320"/>
              <a:ext cx="626" cy="751"/>
              <a:chOff x="3886" y="1320"/>
              <a:chExt cx="626" cy="751"/>
            </a:xfrm>
          </p:grpSpPr>
          <p:grpSp>
            <p:nvGrpSpPr>
              <p:cNvPr id="18" name="Group 55"/>
              <p:cNvGrpSpPr>
                <a:grpSpLocks/>
              </p:cNvGrpSpPr>
              <p:nvPr/>
            </p:nvGrpSpPr>
            <p:grpSpPr bwMode="auto">
              <a:xfrm>
                <a:off x="4079" y="1320"/>
                <a:ext cx="192" cy="212"/>
                <a:chOff x="4079" y="1320"/>
                <a:chExt cx="192" cy="212"/>
              </a:xfrm>
            </p:grpSpPr>
            <p:sp>
              <p:nvSpPr>
                <p:cNvPr id="25726" name="Oval 56"/>
                <p:cNvSpPr>
                  <a:spLocks noChangeArrowheads="1"/>
                </p:cNvSpPr>
                <p:nvPr/>
              </p:nvSpPr>
              <p:spPr bwMode="auto">
                <a:xfrm>
                  <a:off x="4083" y="133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27" name="Rectangle 57"/>
                <p:cNvSpPr>
                  <a:spLocks noChangeArrowheads="1"/>
                </p:cNvSpPr>
                <p:nvPr/>
              </p:nvSpPr>
              <p:spPr bwMode="auto">
                <a:xfrm>
                  <a:off x="4079" y="1320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714" name="Line 58"/>
              <p:cNvSpPr>
                <a:spLocks noChangeShapeType="1"/>
              </p:cNvSpPr>
              <p:nvPr/>
            </p:nvSpPr>
            <p:spPr bwMode="auto">
              <a:xfrm flipH="1">
                <a:off x="3961" y="1496"/>
                <a:ext cx="141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59"/>
              <p:cNvGrpSpPr>
                <a:grpSpLocks/>
              </p:cNvGrpSpPr>
              <p:nvPr/>
            </p:nvGrpSpPr>
            <p:grpSpPr bwMode="auto">
              <a:xfrm>
                <a:off x="3886" y="1683"/>
                <a:ext cx="215" cy="381"/>
                <a:chOff x="3886" y="1683"/>
                <a:chExt cx="215" cy="381"/>
              </a:xfrm>
            </p:grpSpPr>
            <p:grpSp>
              <p:nvGrpSpPr>
                <p:cNvPr id="20" name="Group 60"/>
                <p:cNvGrpSpPr>
                  <a:grpSpLocks/>
                </p:cNvGrpSpPr>
                <p:nvPr/>
              </p:nvGrpSpPr>
              <p:grpSpPr bwMode="auto">
                <a:xfrm>
                  <a:off x="3886" y="1683"/>
                  <a:ext cx="190" cy="210"/>
                  <a:chOff x="3886" y="1683"/>
                  <a:chExt cx="190" cy="210"/>
                </a:xfrm>
              </p:grpSpPr>
              <p:sp>
                <p:nvSpPr>
                  <p:cNvPr id="25724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1692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2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886" y="1683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e</a:t>
                    </a:r>
                  </a:p>
                </p:txBody>
              </p:sp>
            </p:grpSp>
            <p:sp>
              <p:nvSpPr>
                <p:cNvPr id="257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888" y="1874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grpSp>
            <p:nvGrpSpPr>
              <p:cNvPr id="21" name="Group 64"/>
              <p:cNvGrpSpPr>
                <a:grpSpLocks/>
              </p:cNvGrpSpPr>
              <p:nvPr/>
            </p:nvGrpSpPr>
            <p:grpSpPr bwMode="auto">
              <a:xfrm>
                <a:off x="4295" y="1690"/>
                <a:ext cx="217" cy="381"/>
                <a:chOff x="4295" y="1690"/>
                <a:chExt cx="217" cy="381"/>
              </a:xfrm>
            </p:grpSpPr>
            <p:grpSp>
              <p:nvGrpSpPr>
                <p:cNvPr id="22" name="Group 65"/>
                <p:cNvGrpSpPr>
                  <a:grpSpLocks/>
                </p:cNvGrpSpPr>
                <p:nvPr/>
              </p:nvGrpSpPr>
              <p:grpSpPr bwMode="auto">
                <a:xfrm>
                  <a:off x="4295" y="1690"/>
                  <a:ext cx="190" cy="210"/>
                  <a:chOff x="4295" y="1690"/>
                  <a:chExt cx="190" cy="210"/>
                </a:xfrm>
              </p:grpSpPr>
              <p:sp>
                <p:nvSpPr>
                  <p:cNvPr id="25720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298" y="1699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2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4295" y="1690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r</a:t>
                    </a:r>
                  </a:p>
                </p:txBody>
              </p:sp>
            </p:grpSp>
            <p:sp>
              <p:nvSpPr>
                <p:cNvPr id="25719" name="Rectangle 68"/>
                <p:cNvSpPr>
                  <a:spLocks noChangeArrowheads="1"/>
                </p:cNvSpPr>
                <p:nvPr/>
              </p:nvSpPr>
              <p:spPr bwMode="auto">
                <a:xfrm>
                  <a:off x="4299" y="1881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sp>
            <p:nvSpPr>
              <p:cNvPr id="25717" name="Line 69"/>
              <p:cNvSpPr>
                <a:spLocks noChangeShapeType="1"/>
              </p:cNvSpPr>
              <p:nvPr/>
            </p:nvSpPr>
            <p:spPr bwMode="auto">
              <a:xfrm>
                <a:off x="4250" y="1489"/>
                <a:ext cx="114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" name="Group 70"/>
          <p:cNvGrpSpPr>
            <a:grpSpLocks/>
          </p:cNvGrpSpPr>
          <p:nvPr/>
        </p:nvGrpSpPr>
        <p:grpSpPr bwMode="auto">
          <a:xfrm>
            <a:off x="7397750" y="2120900"/>
            <a:ext cx="993775" cy="1192213"/>
            <a:chOff x="4660" y="1336"/>
            <a:chExt cx="626" cy="751"/>
          </a:xfrm>
        </p:grpSpPr>
        <p:sp>
          <p:nvSpPr>
            <p:cNvPr id="25694" name="Rectangle 71"/>
            <p:cNvSpPr>
              <a:spLocks noChangeArrowheads="1"/>
            </p:cNvSpPr>
            <p:nvPr/>
          </p:nvSpPr>
          <p:spPr bwMode="auto">
            <a:xfrm>
              <a:off x="4857" y="1353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3</a:t>
              </a:r>
            </a:p>
          </p:txBody>
        </p:sp>
        <p:grpSp>
          <p:nvGrpSpPr>
            <p:cNvPr id="24" name="Group 72"/>
            <p:cNvGrpSpPr>
              <a:grpSpLocks/>
            </p:cNvGrpSpPr>
            <p:nvPr/>
          </p:nvGrpSpPr>
          <p:grpSpPr bwMode="auto">
            <a:xfrm>
              <a:off x="4660" y="1336"/>
              <a:ext cx="626" cy="751"/>
              <a:chOff x="4660" y="1336"/>
              <a:chExt cx="626" cy="751"/>
            </a:xfrm>
          </p:grpSpPr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4853" y="1336"/>
                <a:ext cx="192" cy="212"/>
                <a:chOff x="4853" y="1336"/>
                <a:chExt cx="192" cy="212"/>
              </a:xfrm>
            </p:grpSpPr>
            <p:sp>
              <p:nvSpPr>
                <p:cNvPr id="25709" name="Oval 74"/>
                <p:cNvSpPr>
                  <a:spLocks noChangeArrowheads="1"/>
                </p:cNvSpPr>
                <p:nvPr/>
              </p:nvSpPr>
              <p:spPr bwMode="auto">
                <a:xfrm>
                  <a:off x="4857" y="134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0" name="Rectangle 75"/>
                <p:cNvSpPr>
                  <a:spLocks noChangeArrowheads="1"/>
                </p:cNvSpPr>
                <p:nvPr/>
              </p:nvSpPr>
              <p:spPr bwMode="auto">
                <a:xfrm>
                  <a:off x="4853" y="1336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97" name="Line 76"/>
              <p:cNvSpPr>
                <a:spLocks noChangeShapeType="1"/>
              </p:cNvSpPr>
              <p:nvPr/>
            </p:nvSpPr>
            <p:spPr bwMode="auto">
              <a:xfrm flipH="1">
                <a:off x="4735" y="1512"/>
                <a:ext cx="141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" name="Group 77"/>
              <p:cNvGrpSpPr>
                <a:grpSpLocks/>
              </p:cNvGrpSpPr>
              <p:nvPr/>
            </p:nvGrpSpPr>
            <p:grpSpPr bwMode="auto">
              <a:xfrm>
                <a:off x="4660" y="1699"/>
                <a:ext cx="215" cy="381"/>
                <a:chOff x="4660" y="1699"/>
                <a:chExt cx="215" cy="381"/>
              </a:xfrm>
            </p:grpSpPr>
            <p:grpSp>
              <p:nvGrpSpPr>
                <p:cNvPr id="27" name="Group 78"/>
                <p:cNvGrpSpPr>
                  <a:grpSpLocks/>
                </p:cNvGrpSpPr>
                <p:nvPr/>
              </p:nvGrpSpPr>
              <p:grpSpPr bwMode="auto">
                <a:xfrm>
                  <a:off x="4660" y="1699"/>
                  <a:ext cx="190" cy="210"/>
                  <a:chOff x="4660" y="1699"/>
                  <a:chExt cx="190" cy="210"/>
                </a:xfrm>
              </p:grpSpPr>
              <p:sp>
                <p:nvSpPr>
                  <p:cNvPr id="2570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4663" y="1708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08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660" y="1699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s</a:t>
                    </a:r>
                  </a:p>
                </p:txBody>
              </p:sp>
            </p:grpSp>
            <p:sp>
              <p:nvSpPr>
                <p:cNvPr id="25706" name="Rectangle 81"/>
                <p:cNvSpPr>
                  <a:spLocks noChangeArrowheads="1"/>
                </p:cNvSpPr>
                <p:nvPr/>
              </p:nvSpPr>
              <p:spPr bwMode="auto">
                <a:xfrm>
                  <a:off x="4662" y="1890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grpSp>
            <p:nvGrpSpPr>
              <p:cNvPr id="28" name="Group 82"/>
              <p:cNvGrpSpPr>
                <a:grpSpLocks/>
              </p:cNvGrpSpPr>
              <p:nvPr/>
            </p:nvGrpSpPr>
            <p:grpSpPr bwMode="auto">
              <a:xfrm>
                <a:off x="5069" y="1706"/>
                <a:ext cx="217" cy="381"/>
                <a:chOff x="5069" y="1706"/>
                <a:chExt cx="217" cy="381"/>
              </a:xfrm>
            </p:grpSpPr>
            <p:grpSp>
              <p:nvGrpSpPr>
                <p:cNvPr id="29" name="Group 83"/>
                <p:cNvGrpSpPr>
                  <a:grpSpLocks/>
                </p:cNvGrpSpPr>
                <p:nvPr/>
              </p:nvGrpSpPr>
              <p:grpSpPr bwMode="auto">
                <a:xfrm>
                  <a:off x="5069" y="1706"/>
                  <a:ext cx="190" cy="210"/>
                  <a:chOff x="5069" y="1706"/>
                  <a:chExt cx="190" cy="210"/>
                </a:xfrm>
              </p:grpSpPr>
              <p:sp>
                <p:nvSpPr>
                  <p:cNvPr id="25703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5072" y="1715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0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5069" y="1706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*</a:t>
                    </a:r>
                  </a:p>
                </p:txBody>
              </p:sp>
            </p:grpSp>
            <p:sp>
              <p:nvSpPr>
                <p:cNvPr id="25702" name="Rectangle 86"/>
                <p:cNvSpPr>
                  <a:spLocks noChangeArrowheads="1"/>
                </p:cNvSpPr>
                <p:nvPr/>
              </p:nvSpPr>
              <p:spPr bwMode="auto">
                <a:xfrm>
                  <a:off x="5073" y="1897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</p:grpSp>
          <p:sp>
            <p:nvSpPr>
              <p:cNvPr id="25700" name="Line 87"/>
              <p:cNvSpPr>
                <a:spLocks noChangeShapeType="1"/>
              </p:cNvSpPr>
              <p:nvPr/>
            </p:nvSpPr>
            <p:spPr bwMode="auto">
              <a:xfrm>
                <a:off x="5024" y="1505"/>
                <a:ext cx="114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" name="Group 88"/>
          <p:cNvGrpSpPr>
            <a:grpSpLocks/>
          </p:cNvGrpSpPr>
          <p:nvPr/>
        </p:nvGrpSpPr>
        <p:grpSpPr bwMode="auto">
          <a:xfrm>
            <a:off x="4767263" y="4343400"/>
            <a:ext cx="2047875" cy="1543050"/>
            <a:chOff x="3003" y="2736"/>
            <a:chExt cx="1290" cy="972"/>
          </a:xfrm>
        </p:grpSpPr>
        <p:grpSp>
          <p:nvGrpSpPr>
            <p:cNvPr id="31" name="Group 89"/>
            <p:cNvGrpSpPr>
              <a:grpSpLocks/>
            </p:cNvGrpSpPr>
            <p:nvPr/>
          </p:nvGrpSpPr>
          <p:grpSpPr bwMode="auto">
            <a:xfrm>
              <a:off x="3003" y="2954"/>
              <a:ext cx="626" cy="751"/>
              <a:chOff x="3003" y="2954"/>
              <a:chExt cx="626" cy="751"/>
            </a:xfrm>
          </p:grpSpPr>
          <p:grpSp>
            <p:nvGrpSpPr>
              <p:cNvPr id="25600" name="Group 90"/>
              <p:cNvGrpSpPr>
                <a:grpSpLocks/>
              </p:cNvGrpSpPr>
              <p:nvPr/>
            </p:nvGrpSpPr>
            <p:grpSpPr bwMode="auto">
              <a:xfrm>
                <a:off x="3196" y="2954"/>
                <a:ext cx="192" cy="212"/>
                <a:chOff x="3196" y="2954"/>
                <a:chExt cx="192" cy="212"/>
              </a:xfrm>
            </p:grpSpPr>
            <p:sp>
              <p:nvSpPr>
                <p:cNvPr id="25692" name="Oval 91"/>
                <p:cNvSpPr>
                  <a:spLocks noChangeArrowheads="1"/>
                </p:cNvSpPr>
                <p:nvPr/>
              </p:nvSpPr>
              <p:spPr bwMode="auto">
                <a:xfrm>
                  <a:off x="3200" y="29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3" name="Rectangle 92"/>
                <p:cNvSpPr>
                  <a:spLocks noChangeArrowheads="1"/>
                </p:cNvSpPr>
                <p:nvPr/>
              </p:nvSpPr>
              <p:spPr bwMode="auto">
                <a:xfrm>
                  <a:off x="3196" y="2954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79" name="Rectangle 93"/>
              <p:cNvSpPr>
                <a:spLocks noChangeArrowheads="1"/>
              </p:cNvSpPr>
              <p:nvPr/>
            </p:nvSpPr>
            <p:spPr bwMode="auto">
              <a:xfrm>
                <a:off x="3207" y="2976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25680" name="Line 94"/>
              <p:cNvSpPr>
                <a:spLocks noChangeShapeType="1"/>
              </p:cNvSpPr>
              <p:nvPr/>
            </p:nvSpPr>
            <p:spPr bwMode="auto">
              <a:xfrm flipH="1">
                <a:off x="3078" y="3130"/>
                <a:ext cx="141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601" name="Group 95"/>
              <p:cNvGrpSpPr>
                <a:grpSpLocks/>
              </p:cNvGrpSpPr>
              <p:nvPr/>
            </p:nvGrpSpPr>
            <p:grpSpPr bwMode="auto">
              <a:xfrm>
                <a:off x="3003" y="3317"/>
                <a:ext cx="215" cy="381"/>
                <a:chOff x="3003" y="3317"/>
                <a:chExt cx="215" cy="381"/>
              </a:xfrm>
            </p:grpSpPr>
            <p:grpSp>
              <p:nvGrpSpPr>
                <p:cNvPr id="25606" name="Group 96"/>
                <p:cNvGrpSpPr>
                  <a:grpSpLocks/>
                </p:cNvGrpSpPr>
                <p:nvPr/>
              </p:nvGrpSpPr>
              <p:grpSpPr bwMode="auto">
                <a:xfrm>
                  <a:off x="3003" y="3317"/>
                  <a:ext cx="190" cy="210"/>
                  <a:chOff x="3003" y="3317"/>
                  <a:chExt cx="190" cy="210"/>
                </a:xfrm>
              </p:grpSpPr>
              <p:sp>
                <p:nvSpPr>
                  <p:cNvPr id="25690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006" y="332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91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003" y="3317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p</a:t>
                    </a:r>
                  </a:p>
                </p:txBody>
              </p:sp>
            </p:grpSp>
            <p:sp>
              <p:nvSpPr>
                <p:cNvPr id="25689" name="Rectangle 99"/>
                <p:cNvSpPr>
                  <a:spLocks noChangeArrowheads="1"/>
                </p:cNvSpPr>
                <p:nvPr/>
              </p:nvSpPr>
              <p:spPr bwMode="auto">
                <a:xfrm>
                  <a:off x="3005" y="3508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grpSp>
            <p:nvGrpSpPr>
              <p:cNvPr id="25607" name="Group 100"/>
              <p:cNvGrpSpPr>
                <a:grpSpLocks/>
              </p:cNvGrpSpPr>
              <p:nvPr/>
            </p:nvGrpSpPr>
            <p:grpSpPr bwMode="auto">
              <a:xfrm>
                <a:off x="3412" y="3324"/>
                <a:ext cx="217" cy="381"/>
                <a:chOff x="3412" y="3324"/>
                <a:chExt cx="217" cy="381"/>
              </a:xfrm>
            </p:grpSpPr>
            <p:grpSp>
              <p:nvGrpSpPr>
                <p:cNvPr id="25608" name="Group 101"/>
                <p:cNvGrpSpPr>
                  <a:grpSpLocks/>
                </p:cNvGrpSpPr>
                <p:nvPr/>
              </p:nvGrpSpPr>
              <p:grpSpPr bwMode="auto">
                <a:xfrm>
                  <a:off x="3412" y="3324"/>
                  <a:ext cx="190" cy="210"/>
                  <a:chOff x="3412" y="3324"/>
                  <a:chExt cx="190" cy="210"/>
                </a:xfrm>
              </p:grpSpPr>
              <p:sp>
                <p:nvSpPr>
                  <p:cNvPr id="25686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3415" y="3333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87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412" y="3324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h</a:t>
                    </a:r>
                  </a:p>
                </p:txBody>
              </p:sp>
            </p:grpSp>
            <p:sp>
              <p:nvSpPr>
                <p:cNvPr id="2568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416" y="3515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sp>
            <p:nvSpPr>
              <p:cNvPr id="25683" name="Line 105"/>
              <p:cNvSpPr>
                <a:spLocks noChangeShapeType="1"/>
              </p:cNvSpPr>
              <p:nvPr/>
            </p:nvSpPr>
            <p:spPr bwMode="auto">
              <a:xfrm>
                <a:off x="3367" y="3123"/>
                <a:ext cx="114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09" name="Group 106"/>
            <p:cNvGrpSpPr>
              <a:grpSpLocks/>
            </p:cNvGrpSpPr>
            <p:nvPr/>
          </p:nvGrpSpPr>
          <p:grpSpPr bwMode="auto">
            <a:xfrm>
              <a:off x="3667" y="2957"/>
              <a:ext cx="626" cy="751"/>
              <a:chOff x="3667" y="2957"/>
              <a:chExt cx="626" cy="751"/>
            </a:xfrm>
          </p:grpSpPr>
          <p:sp>
            <p:nvSpPr>
              <p:cNvPr id="25661" name="Rectangle 107"/>
              <p:cNvSpPr>
                <a:spLocks noChangeArrowheads="1"/>
              </p:cNvSpPr>
              <p:nvPr/>
            </p:nvSpPr>
            <p:spPr bwMode="auto">
              <a:xfrm>
                <a:off x="3864" y="2974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2</a:t>
                </a:r>
              </a:p>
            </p:txBody>
          </p:sp>
          <p:grpSp>
            <p:nvGrpSpPr>
              <p:cNvPr id="25610" name="Group 108"/>
              <p:cNvGrpSpPr>
                <a:grpSpLocks/>
              </p:cNvGrpSpPr>
              <p:nvPr/>
            </p:nvGrpSpPr>
            <p:grpSpPr bwMode="auto">
              <a:xfrm>
                <a:off x="3667" y="2957"/>
                <a:ext cx="626" cy="751"/>
                <a:chOff x="3667" y="2957"/>
                <a:chExt cx="626" cy="751"/>
              </a:xfrm>
            </p:grpSpPr>
            <p:grpSp>
              <p:nvGrpSpPr>
                <p:cNvPr id="25611" name="Group 109"/>
                <p:cNvGrpSpPr>
                  <a:grpSpLocks/>
                </p:cNvGrpSpPr>
                <p:nvPr/>
              </p:nvGrpSpPr>
              <p:grpSpPr bwMode="auto">
                <a:xfrm>
                  <a:off x="3860" y="2957"/>
                  <a:ext cx="192" cy="212"/>
                  <a:chOff x="3860" y="2957"/>
                  <a:chExt cx="192" cy="212"/>
                </a:xfrm>
              </p:grpSpPr>
              <p:sp>
                <p:nvSpPr>
                  <p:cNvPr id="25676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2967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7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957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64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742" y="3133"/>
                  <a:ext cx="141" cy="2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614" name="Group 113"/>
                <p:cNvGrpSpPr>
                  <a:grpSpLocks/>
                </p:cNvGrpSpPr>
                <p:nvPr/>
              </p:nvGrpSpPr>
              <p:grpSpPr bwMode="auto">
                <a:xfrm>
                  <a:off x="3667" y="3320"/>
                  <a:ext cx="215" cy="381"/>
                  <a:chOff x="3667" y="3320"/>
                  <a:chExt cx="215" cy="381"/>
                </a:xfrm>
              </p:grpSpPr>
              <p:grpSp>
                <p:nvGrpSpPr>
                  <p:cNvPr id="25619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667" y="3320"/>
                    <a:ext cx="190" cy="210"/>
                    <a:chOff x="3667" y="3320"/>
                    <a:chExt cx="190" cy="210"/>
                  </a:xfrm>
                </p:grpSpPr>
                <p:sp>
                  <p:nvSpPr>
                    <p:cNvPr id="25674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0" y="3329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5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67" y="3320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e</a:t>
                      </a:r>
                    </a:p>
                  </p:txBody>
                </p:sp>
              </p:grpSp>
              <p:sp>
                <p:nvSpPr>
                  <p:cNvPr id="2567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3669" y="3511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5620" name="Group 118"/>
                <p:cNvGrpSpPr>
                  <a:grpSpLocks/>
                </p:cNvGrpSpPr>
                <p:nvPr/>
              </p:nvGrpSpPr>
              <p:grpSpPr bwMode="auto">
                <a:xfrm>
                  <a:off x="4076" y="3327"/>
                  <a:ext cx="217" cy="381"/>
                  <a:chOff x="4076" y="3327"/>
                  <a:chExt cx="217" cy="381"/>
                </a:xfrm>
              </p:grpSpPr>
              <p:grpSp>
                <p:nvGrpSpPr>
                  <p:cNvPr id="25621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4076" y="3327"/>
                    <a:ext cx="190" cy="210"/>
                    <a:chOff x="4076" y="3327"/>
                    <a:chExt cx="190" cy="210"/>
                  </a:xfrm>
                </p:grpSpPr>
                <p:sp>
                  <p:nvSpPr>
                    <p:cNvPr id="2567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9" y="3336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1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6" y="3327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r</a:t>
                      </a:r>
                    </a:p>
                  </p:txBody>
                </p:sp>
              </p:grpSp>
              <p:sp>
                <p:nvSpPr>
                  <p:cNvPr id="25669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518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25667" name="Line 123"/>
                <p:cNvSpPr>
                  <a:spLocks noChangeShapeType="1"/>
                </p:cNvSpPr>
                <p:nvPr/>
              </p:nvSpPr>
              <p:spPr bwMode="auto">
                <a:xfrm>
                  <a:off x="4031" y="3126"/>
                  <a:ext cx="114" cy="2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22" name="Group 124"/>
            <p:cNvGrpSpPr>
              <a:grpSpLocks/>
            </p:cNvGrpSpPr>
            <p:nvPr/>
          </p:nvGrpSpPr>
          <p:grpSpPr bwMode="auto">
            <a:xfrm>
              <a:off x="3543" y="2736"/>
              <a:ext cx="207" cy="207"/>
              <a:chOff x="3543" y="2736"/>
              <a:chExt cx="207" cy="207"/>
            </a:xfrm>
          </p:grpSpPr>
          <p:sp>
            <p:nvSpPr>
              <p:cNvPr id="25659" name="Oval 125"/>
              <p:cNvSpPr>
                <a:spLocks noChangeArrowheads="1"/>
              </p:cNvSpPr>
              <p:nvPr/>
            </p:nvSpPr>
            <p:spPr bwMode="auto">
              <a:xfrm>
                <a:off x="3543" y="2736"/>
                <a:ext cx="207" cy="20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0" name="Rectangle 126"/>
              <p:cNvSpPr>
                <a:spLocks noChangeArrowheads="1"/>
              </p:cNvSpPr>
              <p:nvPr/>
            </p:nvSpPr>
            <p:spPr bwMode="auto">
              <a:xfrm>
                <a:off x="3560" y="2746"/>
                <a:ext cx="18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4</a:t>
                </a:r>
              </a:p>
            </p:txBody>
          </p:sp>
        </p:grpSp>
        <p:sp>
          <p:nvSpPr>
            <p:cNvPr id="25657" name="Line 127"/>
            <p:cNvSpPr>
              <a:spLocks noChangeShapeType="1"/>
            </p:cNvSpPr>
            <p:nvPr/>
          </p:nvSpPr>
          <p:spPr bwMode="auto">
            <a:xfrm flipH="1">
              <a:off x="3338" y="2839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Line 128"/>
            <p:cNvSpPr>
              <a:spLocks noChangeShapeType="1"/>
            </p:cNvSpPr>
            <p:nvPr/>
          </p:nvSpPr>
          <p:spPr bwMode="auto">
            <a:xfrm>
              <a:off x="3761" y="2866"/>
              <a:ext cx="148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3" name="Group 129"/>
          <p:cNvGrpSpPr>
            <a:grpSpLocks/>
          </p:cNvGrpSpPr>
          <p:nvPr/>
        </p:nvGrpSpPr>
        <p:grpSpPr bwMode="auto">
          <a:xfrm>
            <a:off x="7004050" y="4308475"/>
            <a:ext cx="1162050" cy="1049338"/>
            <a:chOff x="4636" y="2378"/>
            <a:chExt cx="732" cy="661"/>
          </a:xfrm>
        </p:grpSpPr>
        <p:grpSp>
          <p:nvGrpSpPr>
            <p:cNvPr id="25625" name="Group 130"/>
            <p:cNvGrpSpPr>
              <a:grpSpLocks/>
            </p:cNvGrpSpPr>
            <p:nvPr/>
          </p:nvGrpSpPr>
          <p:grpSpPr bwMode="auto">
            <a:xfrm>
              <a:off x="4636" y="2624"/>
              <a:ext cx="220" cy="399"/>
              <a:chOff x="4636" y="2624"/>
              <a:chExt cx="220" cy="399"/>
            </a:xfrm>
          </p:grpSpPr>
          <p:grpSp>
            <p:nvGrpSpPr>
              <p:cNvPr id="25626" name="Group 131"/>
              <p:cNvGrpSpPr>
                <a:grpSpLocks/>
              </p:cNvGrpSpPr>
              <p:nvPr/>
            </p:nvGrpSpPr>
            <p:grpSpPr bwMode="auto">
              <a:xfrm>
                <a:off x="4636" y="2624"/>
                <a:ext cx="219" cy="210"/>
                <a:chOff x="4636" y="2624"/>
                <a:chExt cx="219" cy="210"/>
              </a:xfrm>
            </p:grpSpPr>
            <p:sp>
              <p:nvSpPr>
                <p:cNvPr id="25652" name="Oval 132"/>
                <p:cNvSpPr>
                  <a:spLocks noChangeArrowheads="1"/>
                </p:cNvSpPr>
                <p:nvPr/>
              </p:nvSpPr>
              <p:spPr bwMode="auto">
                <a:xfrm>
                  <a:off x="4646" y="2634"/>
                  <a:ext cx="200" cy="19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3" name="Rectangle 133"/>
                <p:cNvSpPr>
                  <a:spLocks noChangeArrowheads="1"/>
                </p:cNvSpPr>
                <p:nvPr/>
              </p:nvSpPr>
              <p:spPr bwMode="auto">
                <a:xfrm>
                  <a:off x="4636" y="2624"/>
                  <a:ext cx="21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g</a:t>
                  </a:r>
                </a:p>
              </p:txBody>
            </p:sp>
          </p:grpSp>
          <p:sp>
            <p:nvSpPr>
              <p:cNvPr id="25651" name="Rectangle 134"/>
              <p:cNvSpPr>
                <a:spLocks noChangeArrowheads="1"/>
              </p:cNvSpPr>
              <p:nvPr/>
            </p:nvSpPr>
            <p:spPr bwMode="auto">
              <a:xfrm>
                <a:off x="4650" y="2833"/>
                <a:ext cx="20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3</a:t>
                </a:r>
              </a:p>
            </p:txBody>
          </p:sp>
        </p:grpSp>
        <p:grpSp>
          <p:nvGrpSpPr>
            <p:cNvPr id="25627" name="Group 135"/>
            <p:cNvGrpSpPr>
              <a:grpSpLocks/>
            </p:cNvGrpSpPr>
            <p:nvPr/>
          </p:nvGrpSpPr>
          <p:grpSpPr bwMode="auto">
            <a:xfrm>
              <a:off x="5135" y="2640"/>
              <a:ext cx="233" cy="399"/>
              <a:chOff x="5135" y="2640"/>
              <a:chExt cx="233" cy="399"/>
            </a:xfrm>
          </p:grpSpPr>
          <p:grpSp>
            <p:nvGrpSpPr>
              <p:cNvPr id="25628" name="Group 136"/>
              <p:cNvGrpSpPr>
                <a:grpSpLocks/>
              </p:cNvGrpSpPr>
              <p:nvPr/>
            </p:nvGrpSpPr>
            <p:grpSpPr bwMode="auto">
              <a:xfrm>
                <a:off x="5135" y="2640"/>
                <a:ext cx="219" cy="210"/>
                <a:chOff x="5135" y="2640"/>
                <a:chExt cx="219" cy="210"/>
              </a:xfrm>
            </p:grpSpPr>
            <p:sp>
              <p:nvSpPr>
                <p:cNvPr id="25648" name="Oval 137"/>
                <p:cNvSpPr>
                  <a:spLocks noChangeArrowheads="1"/>
                </p:cNvSpPr>
                <p:nvPr/>
              </p:nvSpPr>
              <p:spPr bwMode="auto">
                <a:xfrm>
                  <a:off x="5145" y="2650"/>
                  <a:ext cx="200" cy="19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9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35" y="2640"/>
                  <a:ext cx="21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o</a:t>
                  </a:r>
                </a:p>
              </p:txBody>
            </p:sp>
          </p:grpSp>
          <p:sp>
            <p:nvSpPr>
              <p:cNvPr id="25647" name="Rectangle 139"/>
              <p:cNvSpPr>
                <a:spLocks noChangeArrowheads="1"/>
              </p:cNvSpPr>
              <p:nvPr/>
            </p:nvSpPr>
            <p:spPr bwMode="auto">
              <a:xfrm>
                <a:off x="5162" y="2849"/>
                <a:ext cx="20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3</a:t>
                </a:r>
              </a:p>
            </p:txBody>
          </p:sp>
        </p:grpSp>
        <p:grpSp>
          <p:nvGrpSpPr>
            <p:cNvPr id="25629" name="Group 140"/>
            <p:cNvGrpSpPr>
              <a:grpSpLocks/>
            </p:cNvGrpSpPr>
            <p:nvPr/>
          </p:nvGrpSpPr>
          <p:grpSpPr bwMode="auto">
            <a:xfrm>
              <a:off x="4898" y="2378"/>
              <a:ext cx="267" cy="201"/>
              <a:chOff x="4898" y="2378"/>
              <a:chExt cx="267" cy="201"/>
            </a:xfrm>
          </p:grpSpPr>
          <p:sp>
            <p:nvSpPr>
              <p:cNvPr id="25644" name="Oval 141"/>
              <p:cNvSpPr>
                <a:spLocks noChangeArrowheads="1"/>
              </p:cNvSpPr>
              <p:nvPr/>
            </p:nvSpPr>
            <p:spPr bwMode="auto">
              <a:xfrm>
                <a:off x="4907" y="2378"/>
                <a:ext cx="187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142"/>
              <p:cNvSpPr>
                <a:spLocks noChangeArrowheads="1"/>
              </p:cNvSpPr>
              <p:nvPr/>
            </p:nvSpPr>
            <p:spPr bwMode="auto">
              <a:xfrm>
                <a:off x="4898" y="2389"/>
                <a:ext cx="267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6</a:t>
                </a:r>
              </a:p>
            </p:txBody>
          </p:sp>
        </p:grpSp>
        <p:sp>
          <p:nvSpPr>
            <p:cNvPr id="25642" name="Line 143"/>
            <p:cNvSpPr>
              <a:spLocks noChangeShapeType="1"/>
            </p:cNvSpPr>
            <p:nvPr/>
          </p:nvSpPr>
          <p:spPr bwMode="auto">
            <a:xfrm flipH="1">
              <a:off x="4776" y="2516"/>
              <a:ext cx="135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144"/>
            <p:cNvSpPr>
              <a:spLocks noChangeShapeType="1"/>
            </p:cNvSpPr>
            <p:nvPr/>
          </p:nvSpPr>
          <p:spPr bwMode="auto">
            <a:xfrm>
              <a:off x="5085" y="2530"/>
              <a:ext cx="121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4" name="Rectangle 145"/>
          <p:cNvSpPr>
            <a:spLocks noChangeArrowheads="1"/>
          </p:cNvSpPr>
          <p:nvPr/>
        </p:nvSpPr>
        <p:spPr bwMode="auto">
          <a:xfrm>
            <a:off x="5967413" y="1754188"/>
            <a:ext cx="338137" cy="301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C0128"/>
                </a:solidFill>
                <a:latin typeface="Book Antiqua" charset="0"/>
              </a:rPr>
              <a:t>1</a:t>
            </a:r>
          </a:p>
        </p:txBody>
      </p:sp>
      <p:grpSp>
        <p:nvGrpSpPr>
          <p:cNvPr id="25630" name="Group 146"/>
          <p:cNvGrpSpPr>
            <a:grpSpLocks/>
          </p:cNvGrpSpPr>
          <p:nvPr/>
        </p:nvGrpSpPr>
        <p:grpSpPr bwMode="auto">
          <a:xfrm>
            <a:off x="5972175" y="1438275"/>
            <a:ext cx="301625" cy="333375"/>
            <a:chOff x="4554" y="914"/>
            <a:chExt cx="190" cy="210"/>
          </a:xfrm>
        </p:grpSpPr>
        <p:sp>
          <p:nvSpPr>
            <p:cNvPr id="25637" name="Oval 147"/>
            <p:cNvSpPr>
              <a:spLocks noChangeArrowheads="1"/>
            </p:cNvSpPr>
            <p:nvPr/>
          </p:nvSpPr>
          <p:spPr bwMode="auto">
            <a:xfrm>
              <a:off x="4557" y="923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Rectangle 148"/>
            <p:cNvSpPr>
              <a:spLocks noChangeArrowheads="1"/>
            </p:cNvSpPr>
            <p:nvPr/>
          </p:nvSpPr>
          <p:spPr bwMode="auto">
            <a:xfrm>
              <a:off x="4554" y="914"/>
              <a:ext cx="1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p</a:t>
              </a:r>
            </a:p>
          </p:txBody>
        </p:sp>
      </p:grpSp>
      <p:sp>
        <p:nvSpPr>
          <p:cNvPr id="471189" name="Rectangle 149"/>
          <p:cNvSpPr>
            <a:spLocks noChangeArrowheads="1"/>
          </p:cNvSpPr>
          <p:nvPr/>
        </p:nvSpPr>
        <p:spPr bwMode="auto">
          <a:xfrm>
            <a:off x="5918200" y="10541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0" name="Rectangle 150"/>
          <p:cNvSpPr>
            <a:spLocks noChangeArrowheads="1"/>
          </p:cNvSpPr>
          <p:nvPr/>
        </p:nvSpPr>
        <p:spPr bwMode="auto">
          <a:xfrm>
            <a:off x="6362700" y="10287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1" name="Rectangle 151"/>
          <p:cNvSpPr>
            <a:spLocks noChangeArrowheads="1"/>
          </p:cNvSpPr>
          <p:nvPr/>
        </p:nvSpPr>
        <p:spPr bwMode="auto">
          <a:xfrm>
            <a:off x="6731000" y="10541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2" name="Rectangle 152"/>
          <p:cNvSpPr>
            <a:spLocks noChangeArrowheads="1"/>
          </p:cNvSpPr>
          <p:nvPr/>
        </p:nvSpPr>
        <p:spPr bwMode="auto">
          <a:xfrm>
            <a:off x="7124700" y="11176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3" name="Rectangle 153"/>
          <p:cNvSpPr>
            <a:spLocks noChangeArrowheads="1"/>
          </p:cNvSpPr>
          <p:nvPr/>
        </p:nvSpPr>
        <p:spPr bwMode="auto">
          <a:xfrm>
            <a:off x="7543800" y="9398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631" name="Rectangle 154"/>
          <p:cNvSpPr>
            <a:spLocks noChangeArrowheads="1"/>
          </p:cNvSpPr>
          <p:nvPr/>
        </p:nvSpPr>
        <p:spPr bwMode="auto">
          <a:xfrm>
            <a:off x="16281400" y="9398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5" name="Rectangle 155"/>
          <p:cNvSpPr>
            <a:spLocks noChangeArrowheads="1"/>
          </p:cNvSpPr>
          <p:nvPr/>
        </p:nvSpPr>
        <p:spPr bwMode="auto">
          <a:xfrm>
            <a:off x="5041900" y="11430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6" name="Rectangle 156"/>
          <p:cNvSpPr>
            <a:spLocks noChangeArrowheads="1"/>
          </p:cNvSpPr>
          <p:nvPr/>
        </p:nvSpPr>
        <p:spPr bwMode="auto">
          <a:xfrm>
            <a:off x="5524500" y="11303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7" name="Rectangle 157"/>
          <p:cNvSpPr>
            <a:spLocks noChangeArrowheads="1"/>
          </p:cNvSpPr>
          <p:nvPr/>
        </p:nvSpPr>
        <p:spPr bwMode="auto">
          <a:xfrm>
            <a:off x="7988300" y="9525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8" name="Rectangle 158"/>
          <p:cNvSpPr>
            <a:spLocks noChangeArrowheads="1"/>
          </p:cNvSpPr>
          <p:nvPr/>
        </p:nvSpPr>
        <p:spPr bwMode="auto">
          <a:xfrm>
            <a:off x="4800600" y="2070100"/>
            <a:ext cx="1231900" cy="1193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9" name="Rectangle 159"/>
          <p:cNvSpPr>
            <a:spLocks noChangeArrowheads="1"/>
          </p:cNvSpPr>
          <p:nvPr/>
        </p:nvSpPr>
        <p:spPr bwMode="auto">
          <a:xfrm>
            <a:off x="6121400" y="2082800"/>
            <a:ext cx="1231900" cy="1193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89" grpId="0" animBg="1" autoUpdateAnimBg="0"/>
      <p:bldP spid="471190" grpId="0" animBg="1" autoUpdateAnimBg="0"/>
      <p:bldP spid="471191" grpId="0" animBg="1" autoUpdateAnimBg="0"/>
      <p:bldP spid="471192" grpId="0" animBg="1" autoUpdateAnimBg="0"/>
      <p:bldP spid="471193" grpId="0" animBg="1" autoUpdateAnimBg="0"/>
      <p:bldP spid="471195" grpId="0" animBg="1" autoUpdateAnimBg="0"/>
      <p:bldP spid="471196" grpId="0" animBg="1" autoUpdateAnimBg="0"/>
      <p:bldP spid="471197" grpId="0" animBg="1" autoUpdateAnimBg="0"/>
      <p:bldP spid="471198" grpId="0" animBg="1" autoUpdateAnimBg="0"/>
      <p:bldP spid="471199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More details about bits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ea typeface="ＭＳ Ｐゴシック" charset="-128"/>
              </a:rPr>
              <a:t>How is 13 represented?</a:t>
            </a:r>
          </a:p>
          <a:p>
            <a:pPr lvl="1"/>
            <a:r>
              <a:rPr lang="en-US" smtClean="0">
                <a:ea typeface="ＭＳ Ｐゴシック" charset="-128"/>
              </a:rPr>
              <a:t>…</a:t>
            </a:r>
            <a:r>
              <a:rPr lang="en-US" u="sng" smtClean="0">
                <a:ea typeface="ＭＳ Ｐゴシック" charset="-128"/>
              </a:rPr>
              <a:t> _0_ </a:t>
            </a:r>
            <a:r>
              <a:rPr lang="en-US" smtClean="0">
                <a:ea typeface="ＭＳ Ｐゴシック" charset="-128"/>
              </a:rPr>
              <a:t>   </a:t>
            </a:r>
            <a:r>
              <a:rPr lang="en-US" u="sng" smtClean="0">
                <a:ea typeface="ＭＳ Ｐゴシック" charset="-128"/>
              </a:rPr>
              <a:t>_0_</a:t>
            </a:r>
            <a:r>
              <a:rPr lang="en-US" smtClean="0">
                <a:ea typeface="ＭＳ Ｐゴシック" charset="-128"/>
              </a:rPr>
              <a:t>   </a:t>
            </a:r>
            <a:r>
              <a:rPr lang="en-US" u="sng" smtClean="0">
                <a:ea typeface="ＭＳ Ｐゴシック" charset="-128"/>
              </a:rPr>
              <a:t>_1_</a:t>
            </a:r>
            <a:r>
              <a:rPr lang="en-US" smtClean="0">
                <a:ea typeface="ＭＳ Ｐゴシック" charset="-128"/>
              </a:rPr>
              <a:t>   </a:t>
            </a:r>
            <a:r>
              <a:rPr lang="en-US" u="sng" smtClean="0">
                <a:ea typeface="ＭＳ Ｐゴシック" charset="-128"/>
              </a:rPr>
              <a:t>_1_</a:t>
            </a:r>
            <a:r>
              <a:rPr lang="en-US" smtClean="0">
                <a:ea typeface="ＭＳ Ｐゴシック" charset="-128"/>
              </a:rPr>
              <a:t>  </a:t>
            </a:r>
            <a:r>
              <a:rPr lang="en-US" u="sng" smtClean="0">
                <a:ea typeface="ＭＳ Ｐゴシック" charset="-128"/>
              </a:rPr>
              <a:t>_0_</a:t>
            </a:r>
            <a:r>
              <a:rPr lang="en-US" smtClean="0">
                <a:ea typeface="ＭＳ Ｐゴシック" charset="-128"/>
              </a:rPr>
              <a:t>  </a:t>
            </a:r>
            <a:r>
              <a:rPr lang="en-US" u="sng" smtClean="0">
                <a:ea typeface="ＭＳ Ｐゴシック" charset="-128"/>
              </a:rPr>
              <a:t>_1_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                      </a:t>
            </a:r>
            <a:r>
              <a:rPr lang="en-US" sz="1800" i="1" smtClean="0">
                <a:solidFill>
                  <a:srgbClr val="FC0128"/>
                </a:solidFill>
                <a:ea typeface="ＭＳ Ｐゴシック" charset="-128"/>
              </a:rPr>
              <a:t>2</a:t>
            </a:r>
            <a:r>
              <a:rPr lang="en-US" sz="1800" i="1" baseline="30000" smtClean="0">
                <a:solidFill>
                  <a:srgbClr val="FC0128"/>
                </a:solidFill>
                <a:ea typeface="ＭＳ Ｐゴシック" charset="-128"/>
              </a:rPr>
              <a:t>4         </a:t>
            </a:r>
            <a:r>
              <a:rPr lang="en-US" sz="1800" i="1" smtClean="0">
                <a:solidFill>
                  <a:srgbClr val="FC0128"/>
                </a:solidFill>
                <a:ea typeface="ＭＳ Ｐゴシック" charset="-128"/>
              </a:rPr>
              <a:t>2</a:t>
            </a:r>
            <a:r>
              <a:rPr lang="en-US" sz="1800" i="1" baseline="30000" smtClean="0">
                <a:solidFill>
                  <a:srgbClr val="FC0128"/>
                </a:solidFill>
                <a:ea typeface="ＭＳ Ｐゴシック" charset="-128"/>
              </a:rPr>
              <a:t>3          </a:t>
            </a:r>
            <a:r>
              <a:rPr lang="en-US" sz="1800" i="1" smtClean="0">
                <a:solidFill>
                  <a:srgbClr val="FC0128"/>
                </a:solidFill>
                <a:ea typeface="ＭＳ Ｐゴシック" charset="-128"/>
              </a:rPr>
              <a:t>2</a:t>
            </a:r>
            <a:r>
              <a:rPr lang="en-US" sz="1800" i="1" baseline="30000" smtClean="0">
                <a:solidFill>
                  <a:srgbClr val="FC0128"/>
                </a:solidFill>
                <a:ea typeface="ＭＳ Ｐゴシック" charset="-128"/>
              </a:rPr>
              <a:t>2         </a:t>
            </a:r>
            <a:r>
              <a:rPr lang="en-US" sz="1800" i="1" smtClean="0">
                <a:solidFill>
                  <a:srgbClr val="FC0128"/>
                </a:solidFill>
                <a:ea typeface="ＭＳ Ｐゴシック" charset="-128"/>
              </a:rPr>
              <a:t>2</a:t>
            </a:r>
            <a:r>
              <a:rPr lang="en-US" sz="1800" i="1" baseline="30000" smtClean="0">
                <a:solidFill>
                  <a:srgbClr val="FC0128"/>
                </a:solidFill>
                <a:ea typeface="ＭＳ Ｐゴシック" charset="-128"/>
              </a:rPr>
              <a:t>1        </a:t>
            </a:r>
            <a:r>
              <a:rPr lang="en-US" sz="1800" i="1" smtClean="0">
                <a:solidFill>
                  <a:srgbClr val="FC0128"/>
                </a:solidFill>
                <a:ea typeface="ＭＳ Ｐゴシック" charset="-128"/>
              </a:rPr>
              <a:t>2</a:t>
            </a:r>
            <a:r>
              <a:rPr lang="en-US" sz="1800" i="1" baseline="30000" smtClean="0">
                <a:solidFill>
                  <a:srgbClr val="FC0128"/>
                </a:solidFill>
                <a:ea typeface="ＭＳ Ｐゴシック" charset="-128"/>
              </a:rPr>
              <a:t>0</a:t>
            </a:r>
            <a:endParaRPr lang="en-US" sz="1800" i="1" smtClean="0">
              <a:solidFill>
                <a:srgbClr val="FC0128"/>
              </a:solidFill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Total is 8+4+1 = 13</a:t>
            </a:r>
          </a:p>
          <a:p>
            <a:r>
              <a:rPr lang="en-US" smtClean="0">
                <a:ea typeface="ＭＳ Ｐゴシック" charset="-128"/>
              </a:rPr>
              <a:t>What is bit representation of 32? Of 15? Of 1023?</a:t>
            </a:r>
          </a:p>
          <a:p>
            <a:pPr lvl="1"/>
            <a:r>
              <a:rPr lang="en-US" smtClean="0">
                <a:ea typeface="ＭＳ Ｐゴシック" charset="-128"/>
              </a:rPr>
              <a:t>What is bit-representation of </a:t>
            </a:r>
            <a:r>
              <a:rPr lang="en-US" smtClean="0">
                <a:latin typeface="Courier New" charset="0"/>
                <a:ea typeface="ＭＳ Ｐゴシック" charset="-128"/>
              </a:rPr>
              <a:t>2</a:t>
            </a:r>
            <a:r>
              <a:rPr lang="en-US" baseline="30000" smtClean="0">
                <a:latin typeface="Courier New" charset="0"/>
                <a:ea typeface="ＭＳ Ｐゴシック" charset="-128"/>
              </a:rPr>
              <a:t>n</a:t>
            </a:r>
            <a:r>
              <a:rPr lang="en-US" smtClean="0">
                <a:latin typeface="Courier New" charset="0"/>
                <a:ea typeface="ＭＳ Ｐゴシック" charset="-128"/>
              </a:rPr>
              <a:t> - 1</a:t>
            </a:r>
            <a:r>
              <a:rPr lang="en-US" smtClean="0">
                <a:ea typeface="ＭＳ Ｐゴシック" charset="-128"/>
              </a:rPr>
              <a:t>?</a:t>
            </a:r>
          </a:p>
          <a:p>
            <a:pPr lvl="1"/>
            <a:r>
              <a:rPr lang="en-US" smtClean="0">
                <a:ea typeface="ＭＳ Ｐゴシック" charset="-128"/>
              </a:rPr>
              <a:t>What is bit-representation of 0? Of -1?</a:t>
            </a:r>
          </a:p>
          <a:p>
            <a:pPr lvl="2"/>
            <a:r>
              <a:rPr lang="en-US" sz="1800" smtClean="0">
                <a:ea typeface="ＭＳ Ｐゴシック" charset="-128"/>
              </a:rPr>
              <a:t>Study later, but -1 is all 1’s, left-most bit determines &lt; 0</a:t>
            </a:r>
          </a:p>
          <a:p>
            <a:pPr>
              <a:buFont typeface="Monotype Sorts" charset="2"/>
              <a:buNone/>
            </a:pPr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Determining what bits are on? How many on?</a:t>
            </a:r>
          </a:p>
          <a:p>
            <a:pPr lvl="1"/>
            <a:r>
              <a:rPr lang="en-US" smtClean="0">
                <a:ea typeface="ＭＳ Ｐゴシック" charset="-128"/>
              </a:rPr>
              <a:t>Understanding, problem-solving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How are data stored?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ea typeface="ＭＳ Ｐゴシック" charset="-128"/>
              </a:rPr>
              <a:t>To facilitate Huffman coding we need to read/write one bit</a:t>
            </a:r>
          </a:p>
          <a:p>
            <a:pPr lvl="1"/>
            <a:r>
              <a:rPr lang="en-US" smtClean="0">
                <a:ea typeface="ＭＳ Ｐゴシック" charset="-128"/>
              </a:rPr>
              <a:t>Why do we need to read one bit?</a:t>
            </a:r>
          </a:p>
          <a:p>
            <a:pPr lvl="1"/>
            <a:r>
              <a:rPr lang="en-US" smtClean="0">
                <a:ea typeface="ＭＳ Ｐゴシック" charset="-128"/>
              </a:rPr>
              <a:t>Why do we need to write one bit?</a:t>
            </a:r>
          </a:p>
          <a:p>
            <a:pPr lvl="1"/>
            <a:r>
              <a:rPr lang="en-US" smtClean="0">
                <a:ea typeface="ＭＳ Ｐゴシック" charset="-128"/>
              </a:rPr>
              <a:t>When do we read 8 bits at a time? 32 bits?</a:t>
            </a:r>
          </a:p>
          <a:p>
            <a:r>
              <a:rPr lang="en-US" smtClean="0">
                <a:ea typeface="ＭＳ Ｐゴシック" charset="-128"/>
              </a:rPr>
              <a:t>We can't actually write one bit-at-a-time. We can't really write one char at a time either.</a:t>
            </a:r>
          </a:p>
          <a:p>
            <a:pPr lvl="1"/>
            <a:r>
              <a:rPr lang="en-US" smtClean="0">
                <a:ea typeface="ＭＳ Ｐゴシック" charset="-128"/>
              </a:rPr>
              <a:t>Output and input are buffered,minimize memory accesses and disk accesses</a:t>
            </a:r>
          </a:p>
          <a:p>
            <a:pPr lvl="1"/>
            <a:r>
              <a:rPr lang="en-US" smtClean="0">
                <a:ea typeface="ＭＳ Ｐゴシック" charset="-128"/>
              </a:rPr>
              <a:t>Why do we care about this when we talk about data structures and algorithms?</a:t>
            </a:r>
          </a:p>
          <a:p>
            <a:pPr lvl="2"/>
            <a:r>
              <a:rPr lang="en-US" sz="1800" smtClean="0">
                <a:ea typeface="ＭＳ Ｐゴシック" charset="-128"/>
              </a:rPr>
              <a:t>Where does data come from?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How do we buffer char output?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>
                <a:ea typeface="ＭＳ Ｐゴシック" charset="-128"/>
              </a:rPr>
              <a:t>Done for us as part of InputStream and Reader classes</a:t>
            </a:r>
          </a:p>
          <a:p>
            <a:pPr lvl="1"/>
            <a:r>
              <a:rPr lang="en-US" smtClean="0">
                <a:ea typeface="ＭＳ Ｐゴシック" charset="-128"/>
              </a:rPr>
              <a:t>InputStreams are for reading bytes</a:t>
            </a:r>
          </a:p>
          <a:p>
            <a:pPr lvl="1"/>
            <a:r>
              <a:rPr lang="en-US" smtClean="0">
                <a:ea typeface="ＭＳ Ｐゴシック" charset="-128"/>
              </a:rPr>
              <a:t>Readers are for reading char values</a:t>
            </a:r>
          </a:p>
          <a:p>
            <a:pPr lvl="1"/>
            <a:r>
              <a:rPr lang="en-US" smtClean="0">
                <a:ea typeface="ＭＳ Ｐゴシック" charset="-128"/>
              </a:rPr>
              <a:t>Why do we have both and how do they interact?</a:t>
            </a:r>
          </a:p>
          <a:p>
            <a:pPr lvl="1">
              <a:buFont typeface="Wingdings" charset="2"/>
              <a:buNone/>
            </a:pPr>
            <a:r>
              <a:rPr lang="en-US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Reader r = new InputStreamReader(System.in);</a:t>
            </a:r>
          </a:p>
          <a:p>
            <a:pPr lvl="1"/>
            <a:r>
              <a:rPr lang="en-US" smtClean="0">
                <a:ea typeface="ＭＳ Ｐゴシック" charset="-128"/>
              </a:rPr>
              <a:t>Do we need to flush our buffers?</a:t>
            </a:r>
          </a:p>
          <a:p>
            <a:r>
              <a:rPr lang="en-US" smtClean="0">
                <a:ea typeface="ＭＳ Ｐゴシック" charset="-128"/>
              </a:rPr>
              <a:t>In the past Java IO has been notoriously slow</a:t>
            </a:r>
          </a:p>
          <a:p>
            <a:pPr lvl="1"/>
            <a:r>
              <a:rPr lang="en-US" smtClean="0">
                <a:ea typeface="ＭＳ Ｐゴシック" charset="-128"/>
              </a:rPr>
              <a:t>Do we care about I? About O? </a:t>
            </a:r>
          </a:p>
          <a:p>
            <a:pPr lvl="1"/>
            <a:r>
              <a:rPr lang="en-US" smtClean="0">
                <a:ea typeface="ＭＳ Ｐゴシック" charset="-128"/>
              </a:rPr>
              <a:t>This is changing, and the java.nio classes help</a:t>
            </a:r>
          </a:p>
          <a:p>
            <a:pPr lvl="2"/>
            <a:r>
              <a:rPr lang="en-US" sz="1800" smtClean="0">
                <a:ea typeface="ＭＳ Ｐゴシック" charset="-128"/>
              </a:rPr>
              <a:t>Map a file to a region in memory in one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Buffer bit output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>
                <a:ea typeface="ＭＳ Ｐゴシック" charset="-128"/>
              </a:rPr>
              <a:t>To buffer bits we store bits in a buffer (duh)</a:t>
            </a:r>
          </a:p>
          <a:p>
            <a:pPr lvl="1"/>
            <a:r>
              <a:rPr lang="en-US" smtClean="0">
                <a:ea typeface="ＭＳ Ｐゴシック" charset="-128"/>
              </a:rPr>
              <a:t>When the buffer is full, we write it.</a:t>
            </a:r>
          </a:p>
          <a:p>
            <a:pPr lvl="1"/>
            <a:r>
              <a:rPr lang="en-US" smtClean="0">
                <a:ea typeface="ＭＳ Ｐゴシック" charset="-128"/>
              </a:rPr>
              <a:t>The buffer might overflow, e.g., in process of writing 10 bits to 32-bit capacity buffer that has 29 bits in it</a:t>
            </a:r>
          </a:p>
          <a:p>
            <a:pPr lvl="1"/>
            <a:r>
              <a:rPr lang="en-US" smtClean="0">
                <a:ea typeface="ＭＳ Ｐゴシック" charset="-128"/>
              </a:rPr>
              <a:t>How do we access bits, add to buffer, etc.?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We need to use bit operations</a:t>
            </a:r>
          </a:p>
          <a:p>
            <a:pPr lvl="1"/>
            <a:r>
              <a:rPr lang="en-US" smtClean="0">
                <a:ea typeface="ＭＳ Ｐゴシック" charset="-128"/>
              </a:rPr>
              <a:t>Mask bits -- access individual bits</a:t>
            </a:r>
          </a:p>
          <a:p>
            <a:pPr lvl="1"/>
            <a:r>
              <a:rPr lang="en-US" smtClean="0">
                <a:ea typeface="ＭＳ Ｐゴシック" charset="-128"/>
              </a:rPr>
              <a:t>Shift bits – to the left or to the right</a:t>
            </a:r>
          </a:p>
          <a:p>
            <a:pPr lvl="1"/>
            <a:r>
              <a:rPr lang="en-US" smtClean="0">
                <a:ea typeface="ＭＳ Ｐゴシック" charset="-128"/>
              </a:rPr>
              <a:t>Bitwise and/or/negate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Representing pixels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Pixel typically stores RGB and alpha/transparency values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Each RGB is a value in the range 0 to 255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The alpha value is also in range 0 to 255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endParaRPr lang="en-US" sz="800" smtClean="0">
              <a:latin typeface="Courier New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Pixel red = new Pixel(255,0,0,0);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Pixel white = new Pixel(255,255,255,0);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endParaRPr lang="en-US" smtClean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 picture is simply an array of int values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void process(int pixel){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blue = pixel &amp; 0xff;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green = (pixel &gt;&gt; 8) &amp; 0xff;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red = (pixel &gt;&gt; 16) &amp; 0xff;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}</a:t>
            </a:r>
            <a:endParaRPr lang="en-US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Bit masks and shifts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95400"/>
            <a:ext cx="7950200" cy="4495800"/>
          </a:xfrm>
        </p:spPr>
        <p:txBody>
          <a:bodyPr>
            <a:normAutofit fontScale="85000" lnSpcReduction="20000"/>
          </a:bodyPr>
          <a:lstStyle/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void process(int pixel){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blue  = pixel &amp; 0xff;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green = (pixel &gt;&gt; 8) &amp; 0xff;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   int red   = (pixel &gt;&gt; 16) &amp; 0xff;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latin typeface="Courier New" charset="0"/>
                <a:ea typeface="ＭＳ Ｐゴシック" charset="-128"/>
              </a:rPr>
              <a:t>}</a:t>
            </a:r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Hexadecimal number: 0,1,2,3,4,5,6,7,8,9,a,b,c,d,e,f</a:t>
            </a:r>
          </a:p>
          <a:p>
            <a:pPr lvl="1"/>
            <a:r>
              <a:rPr lang="en-US" smtClean="0">
                <a:ea typeface="ＭＳ Ｐゴシック" charset="-128"/>
              </a:rPr>
              <a:t>f is 15, in binary this is 1111, one less than 10000</a:t>
            </a:r>
          </a:p>
          <a:p>
            <a:pPr lvl="1"/>
            <a:r>
              <a:rPr lang="en-US" smtClean="0">
                <a:ea typeface="ＭＳ Ｐゴシック" charset="-128"/>
              </a:rPr>
              <a:t>The hex number 0xff is an 8 bit number, all ones</a:t>
            </a:r>
          </a:p>
          <a:p>
            <a:r>
              <a:rPr lang="en-US" smtClean="0">
                <a:ea typeface="ＭＳ Ｐゴシック" charset="-128"/>
              </a:rPr>
              <a:t>Bitwise &amp; operator creates an 8 bit value, 0—255</a:t>
            </a:r>
          </a:p>
          <a:p>
            <a:pPr lvl="1"/>
            <a:r>
              <a:rPr lang="en-US" smtClean="0">
                <a:ea typeface="ＭＳ Ｐゴシック" charset="-128"/>
              </a:rPr>
              <a:t>Must use an int/char, what happens with byte?</a:t>
            </a:r>
          </a:p>
          <a:p>
            <a:pPr lvl="1"/>
            <a:r>
              <a:rPr lang="en-US" smtClean="0">
                <a:ea typeface="ＭＳ Ｐゴシック" charset="-128"/>
              </a:rPr>
              <a:t>1&amp;1 == 1, otherwise we get 0 like </a:t>
            </a:r>
            <a:r>
              <a:rPr lang="en-US" i="1" smtClean="0">
                <a:ea typeface="ＭＳ Ｐゴシック" charset="-128"/>
              </a:rPr>
              <a:t>logical and</a:t>
            </a:r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Similarly we have |, bitwise 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768850" y="1406525"/>
            <a:ext cx="3810000" cy="4495800"/>
          </a:xfrm>
        </p:spPr>
        <p:txBody>
          <a:bodyPr/>
          <a:lstStyle/>
          <a:p>
            <a:pPr eaLnBrk="1" hangingPunct="1"/>
            <a:endParaRPr lang="en-US" sz="1800" smtClean="0">
              <a:ea typeface="ＭＳ Ｐゴシック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Huffman coding: </a:t>
            </a:r>
            <a:r>
              <a:rPr lang="en-US" i="1" smtClean="0">
                <a:ea typeface="ＭＳ Ｐゴシック" charset="-128"/>
              </a:rPr>
              <a:t>go go gophers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690938" cy="5435600"/>
          </a:xfrm>
          <a:noFill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Encoding uses tree/</a:t>
            </a:r>
            <a:r>
              <a:rPr lang="en-US" sz="1800" dirty="0" err="1" smtClean="0">
                <a:ea typeface="ＭＳ Ｐゴシック" charset="-128"/>
              </a:rPr>
              <a:t>trie</a:t>
            </a:r>
            <a:r>
              <a:rPr lang="en-US" sz="1800" dirty="0" smtClean="0">
                <a:ea typeface="ＭＳ Ｐゴシック" charset="-128"/>
              </a:rPr>
              <a:t>: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0 left/1 </a:t>
            </a:r>
            <a:r>
              <a:rPr lang="en-US" sz="1800" dirty="0" smtClean="0">
                <a:ea typeface="ＭＳ Ｐゴシック" charset="-128"/>
              </a:rPr>
              <a:t>right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“g” code is </a:t>
            </a:r>
          </a:p>
          <a:p>
            <a:pPr lvl="2"/>
            <a:r>
              <a:rPr lang="en-US" sz="1800" dirty="0">
                <a:ea typeface="ＭＳ Ｐゴシック" charset="-128"/>
              </a:rPr>
              <a:t>l</a:t>
            </a:r>
            <a:r>
              <a:rPr lang="en-US" sz="1800" dirty="0" smtClean="0">
                <a:ea typeface="ＭＳ Ｐゴシック" charset="-128"/>
              </a:rPr>
              <a:t>eft  left </a:t>
            </a:r>
          </a:p>
          <a:p>
            <a:pPr lvl="2"/>
            <a:r>
              <a:rPr lang="en-US" sz="1800" dirty="0" smtClean="0">
                <a:ea typeface="ＭＳ Ｐゴシック" charset="-128"/>
              </a:rPr>
              <a:t>00</a:t>
            </a:r>
            <a:endParaRPr lang="en-US" sz="1800" dirty="0" smtClean="0">
              <a:ea typeface="ＭＳ Ｐゴシック" charset="-128"/>
            </a:endParaRPr>
          </a:p>
          <a:p>
            <a:pPr lvl="1"/>
            <a:r>
              <a:rPr lang="en-US" sz="1800" dirty="0" smtClean="0">
                <a:ea typeface="ＭＳ Ｐゴシック" charset="-128"/>
              </a:rPr>
              <a:t>“p” code is</a:t>
            </a:r>
          </a:p>
          <a:p>
            <a:pPr lvl="2"/>
            <a:r>
              <a:rPr lang="en-US" sz="1800" dirty="0">
                <a:ea typeface="ＭＳ Ｐゴシック" charset="-128"/>
              </a:rPr>
              <a:t>r</a:t>
            </a:r>
            <a:r>
              <a:rPr lang="en-US" sz="1800" dirty="0" smtClean="0">
                <a:ea typeface="ＭＳ Ｐゴシック" charset="-128"/>
              </a:rPr>
              <a:t>ight right left </a:t>
            </a:r>
            <a:r>
              <a:rPr lang="en-US" sz="1800" dirty="0" err="1" smtClean="0">
                <a:ea typeface="ＭＳ Ｐゴシック" charset="-128"/>
              </a:rPr>
              <a:t>left</a:t>
            </a:r>
            <a:endParaRPr lang="en-US" sz="1800" dirty="0" smtClean="0">
              <a:ea typeface="ＭＳ Ｐゴシック" charset="-128"/>
            </a:endParaRPr>
          </a:p>
          <a:p>
            <a:pPr lvl="2"/>
            <a:r>
              <a:rPr lang="en-US" sz="1800" dirty="0" smtClean="0">
                <a:ea typeface="ＭＳ Ｐゴシック" charset="-128"/>
              </a:rPr>
              <a:t>1100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92188" y="1220788"/>
            <a:ext cx="3652837" cy="231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00279F"/>
                </a:solidFill>
                <a:latin typeface="Book Antiqua" charset="0"/>
              </a:rPr>
              <a:t>        ASCII         3 bits</a:t>
            </a: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g  103 </a:t>
            </a:r>
            <a:r>
              <a:rPr lang="en-US" sz="1600" b="1" i="1" dirty="0">
                <a:solidFill>
                  <a:srgbClr val="00279F"/>
                </a:solidFill>
              </a:rPr>
              <a:t>1100111  </a:t>
            </a:r>
            <a:r>
              <a:rPr lang="en-US" sz="1600" b="1" dirty="0">
                <a:solidFill>
                  <a:srgbClr val="00279F"/>
                </a:solidFill>
              </a:rPr>
              <a:t>000   </a:t>
            </a:r>
            <a:r>
              <a:rPr lang="en-US" sz="1600" b="1" dirty="0">
                <a:solidFill>
                  <a:srgbClr val="FC0128"/>
                </a:solidFill>
              </a:rPr>
              <a:t>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o  111 </a:t>
            </a:r>
            <a:r>
              <a:rPr lang="en-US" sz="1600" b="1" i="1" dirty="0">
                <a:solidFill>
                  <a:srgbClr val="00279F"/>
                </a:solidFill>
              </a:rPr>
              <a:t>1101111  </a:t>
            </a:r>
            <a:r>
              <a:rPr lang="en-US" sz="1600" b="1" dirty="0">
                <a:solidFill>
                  <a:srgbClr val="00279F"/>
                </a:solidFill>
              </a:rPr>
              <a:t>001   </a:t>
            </a:r>
            <a:r>
              <a:rPr lang="en-US" sz="1600" b="1" dirty="0">
                <a:solidFill>
                  <a:srgbClr val="FC0128"/>
                </a:solidFill>
              </a:rPr>
              <a:t>01</a:t>
            </a: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p  112 </a:t>
            </a:r>
            <a:r>
              <a:rPr lang="en-US" sz="1600" b="1" i="1" dirty="0">
                <a:solidFill>
                  <a:srgbClr val="00279F"/>
                </a:solidFill>
              </a:rPr>
              <a:t>1110000  </a:t>
            </a:r>
            <a:r>
              <a:rPr lang="en-US" sz="1600" b="1" dirty="0">
                <a:solidFill>
                  <a:srgbClr val="00279F"/>
                </a:solidFill>
              </a:rPr>
              <a:t>010   </a:t>
            </a:r>
            <a:r>
              <a:rPr lang="en-US" sz="1600" b="1" dirty="0">
                <a:solidFill>
                  <a:srgbClr val="FC0128"/>
                </a:solidFill>
              </a:rPr>
              <a:t>1100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h  104 </a:t>
            </a:r>
            <a:r>
              <a:rPr lang="en-US" sz="1600" b="1" i="1" dirty="0">
                <a:solidFill>
                  <a:srgbClr val="00279F"/>
                </a:solidFill>
              </a:rPr>
              <a:t>1101000  </a:t>
            </a:r>
            <a:r>
              <a:rPr lang="en-US" sz="1600" b="1" dirty="0">
                <a:solidFill>
                  <a:srgbClr val="00279F"/>
                </a:solidFill>
              </a:rPr>
              <a:t>011   </a:t>
            </a:r>
            <a:r>
              <a:rPr lang="en-US" sz="1600" b="1" dirty="0">
                <a:solidFill>
                  <a:srgbClr val="FC0128"/>
                </a:solidFill>
              </a:rPr>
              <a:t>1101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e  101 </a:t>
            </a:r>
            <a:r>
              <a:rPr lang="en-US" sz="1600" b="1" i="1" dirty="0">
                <a:solidFill>
                  <a:srgbClr val="00279F"/>
                </a:solidFill>
              </a:rPr>
              <a:t>1100101  </a:t>
            </a:r>
            <a:r>
              <a:rPr lang="en-US" sz="1600" b="1" dirty="0">
                <a:solidFill>
                  <a:srgbClr val="00279F"/>
                </a:solidFill>
              </a:rPr>
              <a:t>100   </a:t>
            </a:r>
            <a:r>
              <a:rPr lang="en-US" sz="1600" b="1" dirty="0">
                <a:solidFill>
                  <a:srgbClr val="FC0128"/>
                </a:solidFill>
              </a:rPr>
              <a:t>1110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r  114 </a:t>
            </a:r>
            <a:r>
              <a:rPr lang="en-US" sz="1600" b="1" i="1" dirty="0">
                <a:solidFill>
                  <a:srgbClr val="00279F"/>
                </a:solidFill>
              </a:rPr>
              <a:t>1110010  </a:t>
            </a:r>
            <a:r>
              <a:rPr lang="en-US" sz="1600" b="1" dirty="0">
                <a:solidFill>
                  <a:srgbClr val="00279F"/>
                </a:solidFill>
              </a:rPr>
              <a:t>101   </a:t>
            </a:r>
            <a:r>
              <a:rPr lang="en-US" sz="1600" b="1" dirty="0">
                <a:solidFill>
                  <a:srgbClr val="FC0128"/>
                </a:solidFill>
              </a:rPr>
              <a:t>1111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s  115 </a:t>
            </a:r>
            <a:r>
              <a:rPr lang="en-US" sz="1600" b="1" i="1" dirty="0">
                <a:solidFill>
                  <a:srgbClr val="00279F"/>
                </a:solidFill>
              </a:rPr>
              <a:t>1110011  </a:t>
            </a:r>
            <a:r>
              <a:rPr lang="en-US" sz="1600" b="1" dirty="0">
                <a:solidFill>
                  <a:srgbClr val="00279F"/>
                </a:solidFill>
              </a:rPr>
              <a:t>110   </a:t>
            </a:r>
            <a:r>
              <a:rPr lang="en-US" sz="1600" b="1" dirty="0">
                <a:solidFill>
                  <a:srgbClr val="FC0128"/>
                </a:solidFill>
              </a:rPr>
              <a:t>100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sp. 32 </a:t>
            </a:r>
            <a:r>
              <a:rPr lang="en-US" sz="1600" b="1" i="1" dirty="0">
                <a:solidFill>
                  <a:srgbClr val="00279F"/>
                </a:solidFill>
              </a:rPr>
              <a:t>1000000</a:t>
            </a:r>
            <a:r>
              <a:rPr lang="en-US" sz="1600" b="1" dirty="0">
                <a:solidFill>
                  <a:srgbClr val="00279F"/>
                </a:solidFill>
              </a:rPr>
              <a:t>  111 </a:t>
            </a:r>
            <a:r>
              <a:rPr lang="en-US" sz="1600" b="1" dirty="0">
                <a:solidFill>
                  <a:srgbClr val="FC0128"/>
                </a:solidFill>
              </a:rPr>
              <a:t>  101</a:t>
            </a:r>
            <a:endParaRPr lang="en-US" sz="1600" i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endParaRPr lang="en-US" sz="1600" i="1" dirty="0">
              <a:solidFill>
                <a:srgbClr val="00279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39050" y="5029200"/>
            <a:ext cx="993775" cy="1106488"/>
            <a:chOff x="4660" y="1336"/>
            <a:chExt cx="626" cy="771"/>
          </a:xfrm>
        </p:grpSpPr>
        <p:sp>
          <p:nvSpPr>
            <p:cNvPr id="27805" name="Rectangle 7"/>
            <p:cNvSpPr>
              <a:spLocks noChangeArrowheads="1"/>
            </p:cNvSpPr>
            <p:nvPr/>
          </p:nvSpPr>
          <p:spPr bwMode="auto">
            <a:xfrm>
              <a:off x="4857" y="1353"/>
              <a:ext cx="21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3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660" y="1336"/>
              <a:ext cx="626" cy="771"/>
              <a:chOff x="4660" y="1336"/>
              <a:chExt cx="626" cy="771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853" y="1336"/>
                <a:ext cx="192" cy="212"/>
                <a:chOff x="4853" y="1336"/>
                <a:chExt cx="192" cy="212"/>
              </a:xfrm>
            </p:grpSpPr>
            <p:sp>
              <p:nvSpPr>
                <p:cNvPr id="27820" name="Oval 10"/>
                <p:cNvSpPr>
                  <a:spLocks noChangeArrowheads="1"/>
                </p:cNvSpPr>
                <p:nvPr/>
              </p:nvSpPr>
              <p:spPr bwMode="auto">
                <a:xfrm>
                  <a:off x="4857" y="134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853" y="1336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808" name="Line 12"/>
              <p:cNvSpPr>
                <a:spLocks noChangeShapeType="1"/>
              </p:cNvSpPr>
              <p:nvPr/>
            </p:nvSpPr>
            <p:spPr bwMode="auto">
              <a:xfrm flipH="1">
                <a:off x="4735" y="1512"/>
                <a:ext cx="141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4660" y="1699"/>
                <a:ext cx="215" cy="401"/>
                <a:chOff x="4660" y="1699"/>
                <a:chExt cx="215" cy="401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4660" y="1699"/>
                  <a:ext cx="190" cy="232"/>
                  <a:chOff x="4660" y="1699"/>
                  <a:chExt cx="190" cy="232"/>
                </a:xfrm>
              </p:grpSpPr>
              <p:sp>
                <p:nvSpPr>
                  <p:cNvPr id="27818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663" y="1708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81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660" y="1699"/>
                    <a:ext cx="190" cy="23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s</a:t>
                    </a:r>
                  </a:p>
                </p:txBody>
              </p:sp>
            </p:grpSp>
            <p:sp>
              <p:nvSpPr>
                <p:cNvPr id="27817" name="Rectangle 17"/>
                <p:cNvSpPr>
                  <a:spLocks noChangeArrowheads="1"/>
                </p:cNvSpPr>
                <p:nvPr/>
              </p:nvSpPr>
              <p:spPr bwMode="auto">
                <a:xfrm>
                  <a:off x="4662" y="1890"/>
                  <a:ext cx="213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5069" y="1705"/>
                <a:ext cx="217" cy="402"/>
                <a:chOff x="5069" y="1705"/>
                <a:chExt cx="217" cy="402"/>
              </a:xfrm>
            </p:grpSpPr>
            <p:grpSp>
              <p:nvGrpSpPr>
                <p:cNvPr id="8" name="Group 19"/>
                <p:cNvGrpSpPr>
                  <a:grpSpLocks/>
                </p:cNvGrpSpPr>
                <p:nvPr/>
              </p:nvGrpSpPr>
              <p:grpSpPr bwMode="auto">
                <a:xfrm>
                  <a:off x="5069" y="1705"/>
                  <a:ext cx="190" cy="233"/>
                  <a:chOff x="5069" y="1705"/>
                  <a:chExt cx="190" cy="233"/>
                </a:xfrm>
              </p:grpSpPr>
              <p:sp>
                <p:nvSpPr>
                  <p:cNvPr id="2781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072" y="1715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81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5069" y="1705"/>
                    <a:ext cx="190" cy="23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*</a:t>
                    </a:r>
                  </a:p>
                </p:txBody>
              </p:sp>
            </p:grpSp>
            <p:sp>
              <p:nvSpPr>
                <p:cNvPr id="27813" name="Rectangle 22"/>
                <p:cNvSpPr>
                  <a:spLocks noChangeArrowheads="1"/>
                </p:cNvSpPr>
                <p:nvPr/>
              </p:nvSpPr>
              <p:spPr bwMode="auto">
                <a:xfrm>
                  <a:off x="5073" y="1897"/>
                  <a:ext cx="213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</p:grpSp>
          <p:sp>
            <p:nvSpPr>
              <p:cNvPr id="27811" name="Line 23"/>
              <p:cNvSpPr>
                <a:spLocks noChangeShapeType="1"/>
              </p:cNvSpPr>
              <p:nvPr/>
            </p:nvSpPr>
            <p:spPr bwMode="auto">
              <a:xfrm>
                <a:off x="5024" y="1505"/>
                <a:ext cx="114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767263" y="4343400"/>
            <a:ext cx="2047875" cy="1543050"/>
            <a:chOff x="3003" y="2736"/>
            <a:chExt cx="1290" cy="972"/>
          </a:xfrm>
        </p:grpSpPr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3003" y="2954"/>
              <a:ext cx="626" cy="751"/>
              <a:chOff x="3003" y="2954"/>
              <a:chExt cx="626" cy="751"/>
            </a:xfrm>
          </p:grpSpPr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3196" y="2954"/>
                <a:ext cx="192" cy="212"/>
                <a:chOff x="3196" y="2954"/>
                <a:chExt cx="192" cy="212"/>
              </a:xfrm>
            </p:grpSpPr>
            <p:sp>
              <p:nvSpPr>
                <p:cNvPr id="27803" name="Oval 27"/>
                <p:cNvSpPr>
                  <a:spLocks noChangeArrowheads="1"/>
                </p:cNvSpPr>
                <p:nvPr/>
              </p:nvSpPr>
              <p:spPr bwMode="auto">
                <a:xfrm>
                  <a:off x="3200" y="29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4" name="Rectangle 28"/>
                <p:cNvSpPr>
                  <a:spLocks noChangeArrowheads="1"/>
                </p:cNvSpPr>
                <p:nvPr/>
              </p:nvSpPr>
              <p:spPr bwMode="auto">
                <a:xfrm>
                  <a:off x="3196" y="2954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790" name="Rectangle 29"/>
              <p:cNvSpPr>
                <a:spLocks noChangeArrowheads="1"/>
              </p:cNvSpPr>
              <p:nvPr/>
            </p:nvSpPr>
            <p:spPr bwMode="auto">
              <a:xfrm>
                <a:off x="3207" y="2976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27791" name="Line 30"/>
              <p:cNvSpPr>
                <a:spLocks noChangeShapeType="1"/>
              </p:cNvSpPr>
              <p:nvPr/>
            </p:nvSpPr>
            <p:spPr bwMode="auto">
              <a:xfrm flipH="1">
                <a:off x="3078" y="3130"/>
                <a:ext cx="141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03" y="3317"/>
                <a:ext cx="215" cy="381"/>
                <a:chOff x="3003" y="3317"/>
                <a:chExt cx="215" cy="381"/>
              </a:xfrm>
            </p:grpSpPr>
            <p:grpSp>
              <p:nvGrpSpPr>
                <p:cNvPr id="13" name="Group 32"/>
                <p:cNvGrpSpPr>
                  <a:grpSpLocks/>
                </p:cNvGrpSpPr>
                <p:nvPr/>
              </p:nvGrpSpPr>
              <p:grpSpPr bwMode="auto">
                <a:xfrm>
                  <a:off x="3003" y="3317"/>
                  <a:ext cx="190" cy="210"/>
                  <a:chOff x="3003" y="3317"/>
                  <a:chExt cx="190" cy="210"/>
                </a:xfrm>
              </p:grpSpPr>
              <p:sp>
                <p:nvSpPr>
                  <p:cNvPr id="27801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006" y="332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80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003" y="3317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p</a:t>
                    </a:r>
                  </a:p>
                </p:txBody>
              </p:sp>
            </p:grpSp>
            <p:sp>
              <p:nvSpPr>
                <p:cNvPr id="27800" name="Rectangle 35"/>
                <p:cNvSpPr>
                  <a:spLocks noChangeArrowheads="1"/>
                </p:cNvSpPr>
                <p:nvPr/>
              </p:nvSpPr>
              <p:spPr bwMode="auto">
                <a:xfrm>
                  <a:off x="3005" y="3508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3412" y="3324"/>
                <a:ext cx="217" cy="381"/>
                <a:chOff x="3412" y="3324"/>
                <a:chExt cx="217" cy="381"/>
              </a:xfrm>
            </p:grpSpPr>
            <p:grpSp>
              <p:nvGrpSpPr>
                <p:cNvPr id="15" name="Group 37"/>
                <p:cNvGrpSpPr>
                  <a:grpSpLocks/>
                </p:cNvGrpSpPr>
                <p:nvPr/>
              </p:nvGrpSpPr>
              <p:grpSpPr bwMode="auto">
                <a:xfrm>
                  <a:off x="3412" y="3324"/>
                  <a:ext cx="190" cy="210"/>
                  <a:chOff x="3412" y="3324"/>
                  <a:chExt cx="190" cy="210"/>
                </a:xfrm>
              </p:grpSpPr>
              <p:sp>
                <p:nvSpPr>
                  <p:cNvPr id="27797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415" y="3333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9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412" y="3324"/>
                    <a:ext cx="190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h</a:t>
                    </a:r>
                  </a:p>
                </p:txBody>
              </p:sp>
            </p:grpSp>
            <p:sp>
              <p:nvSpPr>
                <p:cNvPr id="27796" name="Rectangle 40"/>
                <p:cNvSpPr>
                  <a:spLocks noChangeArrowheads="1"/>
                </p:cNvSpPr>
                <p:nvPr/>
              </p:nvSpPr>
              <p:spPr bwMode="auto">
                <a:xfrm>
                  <a:off x="3416" y="3515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</p:grpSp>
          <p:sp>
            <p:nvSpPr>
              <p:cNvPr id="27794" name="Line 41"/>
              <p:cNvSpPr>
                <a:spLocks noChangeShapeType="1"/>
              </p:cNvSpPr>
              <p:nvPr/>
            </p:nvSpPr>
            <p:spPr bwMode="auto">
              <a:xfrm>
                <a:off x="3367" y="3123"/>
                <a:ext cx="114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3667" y="2957"/>
              <a:ext cx="626" cy="751"/>
              <a:chOff x="3667" y="2957"/>
              <a:chExt cx="626" cy="751"/>
            </a:xfrm>
          </p:grpSpPr>
          <p:sp>
            <p:nvSpPr>
              <p:cNvPr id="27772" name="Rectangle 43"/>
              <p:cNvSpPr>
                <a:spLocks noChangeArrowheads="1"/>
              </p:cNvSpPr>
              <p:nvPr/>
            </p:nvSpPr>
            <p:spPr bwMode="auto">
              <a:xfrm>
                <a:off x="3864" y="2974"/>
                <a:ext cx="2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2</a:t>
                </a:r>
              </a:p>
            </p:txBody>
          </p: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3667" y="2957"/>
                <a:ext cx="626" cy="751"/>
                <a:chOff x="3667" y="2957"/>
                <a:chExt cx="626" cy="751"/>
              </a:xfrm>
            </p:grpSpPr>
            <p:grpSp>
              <p:nvGrpSpPr>
                <p:cNvPr id="18" name="Group 45"/>
                <p:cNvGrpSpPr>
                  <a:grpSpLocks/>
                </p:cNvGrpSpPr>
                <p:nvPr/>
              </p:nvGrpSpPr>
              <p:grpSpPr bwMode="auto">
                <a:xfrm>
                  <a:off x="3860" y="2957"/>
                  <a:ext cx="192" cy="212"/>
                  <a:chOff x="3860" y="2957"/>
                  <a:chExt cx="192" cy="212"/>
                </a:xfrm>
              </p:grpSpPr>
              <p:sp>
                <p:nvSpPr>
                  <p:cNvPr id="2778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2967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8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957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75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742" y="3133"/>
                  <a:ext cx="141" cy="2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49"/>
                <p:cNvGrpSpPr>
                  <a:grpSpLocks/>
                </p:cNvGrpSpPr>
                <p:nvPr/>
              </p:nvGrpSpPr>
              <p:grpSpPr bwMode="auto">
                <a:xfrm>
                  <a:off x="3667" y="3320"/>
                  <a:ext cx="215" cy="381"/>
                  <a:chOff x="3667" y="3320"/>
                  <a:chExt cx="215" cy="381"/>
                </a:xfrm>
              </p:grpSpPr>
              <p:grpSp>
                <p:nvGrpSpPr>
                  <p:cNvPr id="20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667" y="3320"/>
                    <a:ext cx="190" cy="210"/>
                    <a:chOff x="3667" y="3320"/>
                    <a:chExt cx="190" cy="210"/>
                  </a:xfrm>
                </p:grpSpPr>
                <p:sp>
                  <p:nvSpPr>
                    <p:cNvPr id="27785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0" y="3329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86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67" y="3320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e</a:t>
                      </a:r>
                    </a:p>
                  </p:txBody>
                </p:sp>
              </p:grpSp>
              <p:sp>
                <p:nvSpPr>
                  <p:cNvPr id="2778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669" y="3511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1" name="Group 54"/>
                <p:cNvGrpSpPr>
                  <a:grpSpLocks/>
                </p:cNvGrpSpPr>
                <p:nvPr/>
              </p:nvGrpSpPr>
              <p:grpSpPr bwMode="auto">
                <a:xfrm>
                  <a:off x="4076" y="3327"/>
                  <a:ext cx="217" cy="381"/>
                  <a:chOff x="4076" y="3327"/>
                  <a:chExt cx="217" cy="381"/>
                </a:xfrm>
              </p:grpSpPr>
              <p:grpSp>
                <p:nvGrpSpPr>
                  <p:cNvPr id="22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76" y="3327"/>
                    <a:ext cx="190" cy="210"/>
                    <a:chOff x="4076" y="3327"/>
                    <a:chExt cx="190" cy="210"/>
                  </a:xfrm>
                </p:grpSpPr>
                <p:sp>
                  <p:nvSpPr>
                    <p:cNvPr id="27781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9" y="3336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82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6" y="3327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r</a:t>
                      </a:r>
                    </a:p>
                  </p:txBody>
                </p:sp>
              </p:grpSp>
              <p:sp>
                <p:nvSpPr>
                  <p:cNvPr id="2778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518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27778" name="Line 59"/>
                <p:cNvSpPr>
                  <a:spLocks noChangeShapeType="1"/>
                </p:cNvSpPr>
                <p:nvPr/>
              </p:nvSpPr>
              <p:spPr bwMode="auto">
                <a:xfrm>
                  <a:off x="4031" y="3126"/>
                  <a:ext cx="114" cy="2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60"/>
            <p:cNvGrpSpPr>
              <a:grpSpLocks/>
            </p:cNvGrpSpPr>
            <p:nvPr/>
          </p:nvGrpSpPr>
          <p:grpSpPr bwMode="auto">
            <a:xfrm>
              <a:off x="3543" y="2736"/>
              <a:ext cx="207" cy="207"/>
              <a:chOff x="3543" y="2736"/>
              <a:chExt cx="207" cy="207"/>
            </a:xfrm>
          </p:grpSpPr>
          <p:sp>
            <p:nvSpPr>
              <p:cNvPr id="27770" name="Oval 61"/>
              <p:cNvSpPr>
                <a:spLocks noChangeArrowheads="1"/>
              </p:cNvSpPr>
              <p:nvPr/>
            </p:nvSpPr>
            <p:spPr bwMode="auto">
              <a:xfrm>
                <a:off x="3543" y="2736"/>
                <a:ext cx="207" cy="20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1" name="Rectangle 62"/>
              <p:cNvSpPr>
                <a:spLocks noChangeArrowheads="1"/>
              </p:cNvSpPr>
              <p:nvPr/>
            </p:nvSpPr>
            <p:spPr bwMode="auto">
              <a:xfrm>
                <a:off x="3560" y="2746"/>
                <a:ext cx="18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4</a:t>
                </a:r>
              </a:p>
            </p:txBody>
          </p:sp>
        </p:grpSp>
        <p:sp>
          <p:nvSpPr>
            <p:cNvPr id="27768" name="Line 63"/>
            <p:cNvSpPr>
              <a:spLocks noChangeShapeType="1"/>
            </p:cNvSpPr>
            <p:nvPr/>
          </p:nvSpPr>
          <p:spPr bwMode="auto">
            <a:xfrm flipH="1">
              <a:off x="3338" y="2839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Line 64"/>
            <p:cNvSpPr>
              <a:spLocks noChangeShapeType="1"/>
            </p:cNvSpPr>
            <p:nvPr/>
          </p:nvSpPr>
          <p:spPr bwMode="auto">
            <a:xfrm>
              <a:off x="3761" y="2866"/>
              <a:ext cx="148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65"/>
          <p:cNvGrpSpPr>
            <a:grpSpLocks/>
          </p:cNvGrpSpPr>
          <p:nvPr/>
        </p:nvGrpSpPr>
        <p:grpSpPr bwMode="auto">
          <a:xfrm>
            <a:off x="6826250" y="4079875"/>
            <a:ext cx="1162050" cy="1049338"/>
            <a:chOff x="4636" y="2378"/>
            <a:chExt cx="732" cy="661"/>
          </a:xfrm>
        </p:grpSpPr>
        <p:grpSp>
          <p:nvGrpSpPr>
            <p:cNvPr id="25" name="Group 66"/>
            <p:cNvGrpSpPr>
              <a:grpSpLocks/>
            </p:cNvGrpSpPr>
            <p:nvPr/>
          </p:nvGrpSpPr>
          <p:grpSpPr bwMode="auto">
            <a:xfrm>
              <a:off x="4636" y="2624"/>
              <a:ext cx="220" cy="399"/>
              <a:chOff x="4636" y="2624"/>
              <a:chExt cx="220" cy="399"/>
            </a:xfrm>
          </p:grpSpPr>
          <p:grpSp>
            <p:nvGrpSpPr>
              <p:cNvPr id="26" name="Group 67"/>
              <p:cNvGrpSpPr>
                <a:grpSpLocks/>
              </p:cNvGrpSpPr>
              <p:nvPr/>
            </p:nvGrpSpPr>
            <p:grpSpPr bwMode="auto">
              <a:xfrm>
                <a:off x="4636" y="2624"/>
                <a:ext cx="219" cy="210"/>
                <a:chOff x="4636" y="2624"/>
                <a:chExt cx="219" cy="210"/>
              </a:xfrm>
            </p:grpSpPr>
            <p:sp>
              <p:nvSpPr>
                <p:cNvPr id="27763" name="Oval 68"/>
                <p:cNvSpPr>
                  <a:spLocks noChangeArrowheads="1"/>
                </p:cNvSpPr>
                <p:nvPr/>
              </p:nvSpPr>
              <p:spPr bwMode="auto">
                <a:xfrm>
                  <a:off x="4646" y="2634"/>
                  <a:ext cx="200" cy="19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64" name="Rectangle 69"/>
                <p:cNvSpPr>
                  <a:spLocks noChangeArrowheads="1"/>
                </p:cNvSpPr>
                <p:nvPr/>
              </p:nvSpPr>
              <p:spPr bwMode="auto">
                <a:xfrm>
                  <a:off x="4636" y="2624"/>
                  <a:ext cx="21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g</a:t>
                  </a:r>
                </a:p>
              </p:txBody>
            </p:sp>
          </p:grpSp>
          <p:sp>
            <p:nvSpPr>
              <p:cNvPr id="27762" name="Rectangle 70"/>
              <p:cNvSpPr>
                <a:spLocks noChangeArrowheads="1"/>
              </p:cNvSpPr>
              <p:nvPr/>
            </p:nvSpPr>
            <p:spPr bwMode="auto">
              <a:xfrm>
                <a:off x="4650" y="2833"/>
                <a:ext cx="20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3</a:t>
                </a:r>
              </a:p>
            </p:txBody>
          </p:sp>
        </p:grpSp>
        <p:grpSp>
          <p:nvGrpSpPr>
            <p:cNvPr id="27" name="Group 71"/>
            <p:cNvGrpSpPr>
              <a:grpSpLocks/>
            </p:cNvGrpSpPr>
            <p:nvPr/>
          </p:nvGrpSpPr>
          <p:grpSpPr bwMode="auto">
            <a:xfrm>
              <a:off x="5135" y="2640"/>
              <a:ext cx="233" cy="399"/>
              <a:chOff x="5135" y="2640"/>
              <a:chExt cx="233" cy="399"/>
            </a:xfrm>
          </p:grpSpPr>
          <p:grpSp>
            <p:nvGrpSpPr>
              <p:cNvPr id="28" name="Group 72"/>
              <p:cNvGrpSpPr>
                <a:grpSpLocks/>
              </p:cNvGrpSpPr>
              <p:nvPr/>
            </p:nvGrpSpPr>
            <p:grpSpPr bwMode="auto">
              <a:xfrm>
                <a:off x="5135" y="2640"/>
                <a:ext cx="219" cy="210"/>
                <a:chOff x="5135" y="2640"/>
                <a:chExt cx="219" cy="210"/>
              </a:xfrm>
            </p:grpSpPr>
            <p:sp>
              <p:nvSpPr>
                <p:cNvPr id="27759" name="Oval 73"/>
                <p:cNvSpPr>
                  <a:spLocks noChangeArrowheads="1"/>
                </p:cNvSpPr>
                <p:nvPr/>
              </p:nvSpPr>
              <p:spPr bwMode="auto">
                <a:xfrm>
                  <a:off x="5145" y="2650"/>
                  <a:ext cx="200" cy="19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60" name="Rectangle 74"/>
                <p:cNvSpPr>
                  <a:spLocks noChangeArrowheads="1"/>
                </p:cNvSpPr>
                <p:nvPr/>
              </p:nvSpPr>
              <p:spPr bwMode="auto">
                <a:xfrm>
                  <a:off x="5135" y="2640"/>
                  <a:ext cx="21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i="1"/>
                    <a:t>o</a:t>
                  </a:r>
                </a:p>
              </p:txBody>
            </p:sp>
          </p:grpSp>
          <p:sp>
            <p:nvSpPr>
              <p:cNvPr id="27758" name="Rectangle 75"/>
              <p:cNvSpPr>
                <a:spLocks noChangeArrowheads="1"/>
              </p:cNvSpPr>
              <p:nvPr/>
            </p:nvSpPr>
            <p:spPr bwMode="auto">
              <a:xfrm>
                <a:off x="5162" y="2849"/>
                <a:ext cx="206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3</a:t>
                </a:r>
              </a:p>
            </p:txBody>
          </p:sp>
        </p:grpSp>
        <p:grpSp>
          <p:nvGrpSpPr>
            <p:cNvPr id="29" name="Group 76"/>
            <p:cNvGrpSpPr>
              <a:grpSpLocks/>
            </p:cNvGrpSpPr>
            <p:nvPr/>
          </p:nvGrpSpPr>
          <p:grpSpPr bwMode="auto">
            <a:xfrm>
              <a:off x="4898" y="2378"/>
              <a:ext cx="267" cy="201"/>
              <a:chOff x="4898" y="2378"/>
              <a:chExt cx="267" cy="201"/>
            </a:xfrm>
          </p:grpSpPr>
          <p:sp>
            <p:nvSpPr>
              <p:cNvPr id="27755" name="Oval 77"/>
              <p:cNvSpPr>
                <a:spLocks noChangeArrowheads="1"/>
              </p:cNvSpPr>
              <p:nvPr/>
            </p:nvSpPr>
            <p:spPr bwMode="auto">
              <a:xfrm>
                <a:off x="4907" y="2378"/>
                <a:ext cx="187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6" name="Rectangle 78"/>
              <p:cNvSpPr>
                <a:spLocks noChangeArrowheads="1"/>
              </p:cNvSpPr>
              <p:nvPr/>
            </p:nvSpPr>
            <p:spPr bwMode="auto">
              <a:xfrm>
                <a:off x="4898" y="2389"/>
                <a:ext cx="267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FC0128"/>
                    </a:solidFill>
                    <a:latin typeface="Book Antiqua" charset="0"/>
                  </a:rPr>
                  <a:t>6</a:t>
                </a:r>
              </a:p>
            </p:txBody>
          </p:sp>
        </p:grpSp>
        <p:sp>
          <p:nvSpPr>
            <p:cNvPr id="27753" name="Line 79"/>
            <p:cNvSpPr>
              <a:spLocks noChangeShapeType="1"/>
            </p:cNvSpPr>
            <p:nvPr/>
          </p:nvSpPr>
          <p:spPr bwMode="auto">
            <a:xfrm flipH="1">
              <a:off x="4776" y="2516"/>
              <a:ext cx="135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4" name="Line 80"/>
            <p:cNvSpPr>
              <a:spLocks noChangeShapeType="1"/>
            </p:cNvSpPr>
            <p:nvPr/>
          </p:nvSpPr>
          <p:spPr bwMode="auto">
            <a:xfrm>
              <a:off x="5085" y="2530"/>
              <a:ext cx="121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7" name="Rectangle 81"/>
          <p:cNvSpPr>
            <a:spLocks noChangeArrowheads="1"/>
          </p:cNvSpPr>
          <p:nvPr/>
        </p:nvSpPr>
        <p:spPr bwMode="auto">
          <a:xfrm>
            <a:off x="16281400" y="939800"/>
            <a:ext cx="419100" cy="1079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0" name="Group 82"/>
          <p:cNvGrpSpPr>
            <a:grpSpLocks/>
          </p:cNvGrpSpPr>
          <p:nvPr/>
        </p:nvGrpSpPr>
        <p:grpSpPr bwMode="auto">
          <a:xfrm>
            <a:off x="5746750" y="2159000"/>
            <a:ext cx="2859088" cy="1809750"/>
            <a:chOff x="3620" y="1360"/>
            <a:chExt cx="1801" cy="1140"/>
          </a:xfrm>
        </p:grpSpPr>
        <p:sp>
          <p:nvSpPr>
            <p:cNvPr id="27684" name="Rectangle 83"/>
            <p:cNvSpPr>
              <a:spLocks noChangeArrowheads="1"/>
            </p:cNvSpPr>
            <p:nvPr/>
          </p:nvSpPr>
          <p:spPr bwMode="auto">
            <a:xfrm>
              <a:off x="3865" y="1561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3</a:t>
              </a:r>
            </a:p>
          </p:txBody>
        </p:sp>
        <p:grpSp>
          <p:nvGrpSpPr>
            <p:cNvPr id="31" name="Group 84"/>
            <p:cNvGrpSpPr>
              <a:grpSpLocks/>
            </p:cNvGrpSpPr>
            <p:nvPr/>
          </p:nvGrpSpPr>
          <p:grpSpPr bwMode="auto">
            <a:xfrm>
              <a:off x="3620" y="1360"/>
              <a:ext cx="1801" cy="1140"/>
              <a:chOff x="3620" y="1360"/>
              <a:chExt cx="1801" cy="1140"/>
            </a:xfrm>
          </p:grpSpPr>
          <p:grpSp>
            <p:nvGrpSpPr>
              <p:cNvPr id="487552" name="Group 85"/>
              <p:cNvGrpSpPr>
                <a:grpSpLocks/>
              </p:cNvGrpSpPr>
              <p:nvPr/>
            </p:nvGrpSpPr>
            <p:grpSpPr bwMode="auto">
              <a:xfrm>
                <a:off x="4131" y="1528"/>
                <a:ext cx="1290" cy="972"/>
                <a:chOff x="3003" y="2736"/>
                <a:chExt cx="1290" cy="972"/>
              </a:xfrm>
            </p:grpSpPr>
            <p:grpSp>
              <p:nvGrpSpPr>
                <p:cNvPr id="487553" name="Group 86"/>
                <p:cNvGrpSpPr>
                  <a:grpSpLocks/>
                </p:cNvGrpSpPr>
                <p:nvPr/>
              </p:nvGrpSpPr>
              <p:grpSpPr bwMode="auto">
                <a:xfrm>
                  <a:off x="3003" y="2954"/>
                  <a:ext cx="626" cy="751"/>
                  <a:chOff x="3003" y="2954"/>
                  <a:chExt cx="626" cy="751"/>
                </a:xfrm>
              </p:grpSpPr>
              <p:grpSp>
                <p:nvGrpSpPr>
                  <p:cNvPr id="487554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196" y="2954"/>
                    <a:ext cx="192" cy="212"/>
                    <a:chOff x="3196" y="2954"/>
                    <a:chExt cx="192" cy="212"/>
                  </a:xfrm>
                </p:grpSpPr>
                <p:sp>
                  <p:nvSpPr>
                    <p:cNvPr id="27748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00" y="2964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4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6" y="2954"/>
                      <a:ext cx="192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735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207" y="2976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sp>
                <p:nvSpPr>
                  <p:cNvPr id="27736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8" y="3130"/>
                    <a:ext cx="141" cy="20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8755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3003" y="3317"/>
                    <a:ext cx="215" cy="381"/>
                    <a:chOff x="3003" y="3317"/>
                    <a:chExt cx="215" cy="381"/>
                  </a:xfrm>
                </p:grpSpPr>
                <p:grpSp>
                  <p:nvGrpSpPr>
                    <p:cNvPr id="487556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03" y="3317"/>
                      <a:ext cx="190" cy="210"/>
                      <a:chOff x="3003" y="3317"/>
                      <a:chExt cx="190" cy="210"/>
                    </a:xfrm>
                  </p:grpSpPr>
                  <p:sp>
                    <p:nvSpPr>
                      <p:cNvPr id="27746" name="Oval 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6" y="3326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747" name="Rectangl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3" y="3317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p</a:t>
                        </a:r>
                      </a:p>
                    </p:txBody>
                  </p:sp>
                </p:grpSp>
                <p:sp>
                  <p:nvSpPr>
                    <p:cNvPr id="27745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5" y="3508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487557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12" y="3324"/>
                    <a:ext cx="217" cy="381"/>
                    <a:chOff x="3412" y="3324"/>
                    <a:chExt cx="217" cy="381"/>
                  </a:xfrm>
                </p:grpSpPr>
                <p:grpSp>
                  <p:nvGrpSpPr>
                    <p:cNvPr id="487558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2" y="3324"/>
                      <a:ext cx="190" cy="210"/>
                      <a:chOff x="3412" y="3324"/>
                      <a:chExt cx="190" cy="210"/>
                    </a:xfrm>
                  </p:grpSpPr>
                  <p:sp>
                    <p:nvSpPr>
                      <p:cNvPr id="27742" name="Oval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5" y="3333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743" name="Rectangl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2" y="3324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h</a:t>
                        </a:r>
                      </a:p>
                    </p:txBody>
                  </p:sp>
                </p:grpSp>
                <p:sp>
                  <p:nvSpPr>
                    <p:cNvPr id="2774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6" y="3515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2773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3367" y="3123"/>
                    <a:ext cx="114" cy="21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7559" name="Group 103"/>
                <p:cNvGrpSpPr>
                  <a:grpSpLocks/>
                </p:cNvGrpSpPr>
                <p:nvPr/>
              </p:nvGrpSpPr>
              <p:grpSpPr bwMode="auto">
                <a:xfrm>
                  <a:off x="3667" y="2957"/>
                  <a:ext cx="626" cy="751"/>
                  <a:chOff x="3667" y="2957"/>
                  <a:chExt cx="626" cy="751"/>
                </a:xfrm>
              </p:grpSpPr>
              <p:sp>
                <p:nvSpPr>
                  <p:cNvPr id="27717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2974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grpSp>
                <p:nvGrpSpPr>
                  <p:cNvPr id="487560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3667" y="2957"/>
                    <a:ext cx="626" cy="751"/>
                    <a:chOff x="3667" y="2957"/>
                    <a:chExt cx="626" cy="751"/>
                  </a:xfrm>
                </p:grpSpPr>
                <p:grpSp>
                  <p:nvGrpSpPr>
                    <p:cNvPr id="487561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60" y="2957"/>
                      <a:ext cx="192" cy="212"/>
                      <a:chOff x="3860" y="2957"/>
                      <a:chExt cx="192" cy="212"/>
                    </a:xfrm>
                  </p:grpSpPr>
                  <p:sp>
                    <p:nvSpPr>
                      <p:cNvPr id="27732" name="Oval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4" y="2967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733" name="Rectangle 1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0" y="2957"/>
                        <a:ext cx="192" cy="2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7720" name="Line 1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42" y="3133"/>
                      <a:ext cx="141" cy="2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87562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67" y="3320"/>
                      <a:ext cx="215" cy="381"/>
                      <a:chOff x="3667" y="3320"/>
                      <a:chExt cx="215" cy="381"/>
                    </a:xfrm>
                  </p:grpSpPr>
                  <p:grpSp>
                    <p:nvGrpSpPr>
                      <p:cNvPr id="487563" name="Group 1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67" y="3320"/>
                        <a:ext cx="190" cy="210"/>
                        <a:chOff x="3667" y="3320"/>
                        <a:chExt cx="190" cy="210"/>
                      </a:xfrm>
                    </p:grpSpPr>
                    <p:sp>
                      <p:nvSpPr>
                        <p:cNvPr id="27730" name="Oval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70" y="3329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1" name="Rectangle 1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67" y="3320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e</a:t>
                          </a:r>
                        </a:p>
                      </p:txBody>
                    </p:sp>
                  </p:grpSp>
                  <p:sp>
                    <p:nvSpPr>
                      <p:cNvPr id="27729" name="Rectangl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69" y="3511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grpSp>
                  <p:nvGrpSpPr>
                    <p:cNvPr id="487564" name="Group 1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76" y="3327"/>
                      <a:ext cx="217" cy="381"/>
                      <a:chOff x="4076" y="3327"/>
                      <a:chExt cx="217" cy="381"/>
                    </a:xfrm>
                  </p:grpSpPr>
                  <p:grpSp>
                    <p:nvGrpSpPr>
                      <p:cNvPr id="487565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76" y="3327"/>
                        <a:ext cx="190" cy="210"/>
                        <a:chOff x="4076" y="3327"/>
                        <a:chExt cx="190" cy="210"/>
                      </a:xfrm>
                    </p:grpSpPr>
                    <p:sp>
                      <p:nvSpPr>
                        <p:cNvPr id="27726" name="Oval 1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9" y="3336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7" name="Rectangle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6" y="3327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r</a:t>
                          </a:r>
                        </a:p>
                      </p:txBody>
                    </p:sp>
                  </p:grpSp>
                  <p:sp>
                    <p:nvSpPr>
                      <p:cNvPr id="27725" name="Rectangl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3518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sp>
                  <p:nvSpPr>
                    <p:cNvPr id="27723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1" y="3126"/>
                      <a:ext cx="114" cy="2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87566" name="Group 121"/>
                <p:cNvGrpSpPr>
                  <a:grpSpLocks/>
                </p:cNvGrpSpPr>
                <p:nvPr/>
              </p:nvGrpSpPr>
              <p:grpSpPr bwMode="auto">
                <a:xfrm>
                  <a:off x="3543" y="2736"/>
                  <a:ext cx="207" cy="207"/>
                  <a:chOff x="3543" y="2736"/>
                  <a:chExt cx="207" cy="207"/>
                </a:xfrm>
              </p:grpSpPr>
              <p:sp>
                <p:nvSpPr>
                  <p:cNvPr id="27715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543" y="2736"/>
                    <a:ext cx="207" cy="207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6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560" y="2746"/>
                    <a:ext cx="186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27713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338" y="2839"/>
                  <a:ext cx="208" cy="1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Line 125"/>
                <p:cNvSpPr>
                  <a:spLocks noChangeShapeType="1"/>
                </p:cNvSpPr>
                <p:nvPr/>
              </p:nvSpPr>
              <p:spPr bwMode="auto">
                <a:xfrm>
                  <a:off x="3761" y="2866"/>
                  <a:ext cx="148" cy="1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7567" name="Group 126"/>
              <p:cNvGrpSpPr>
                <a:grpSpLocks/>
              </p:cNvGrpSpPr>
              <p:nvPr/>
            </p:nvGrpSpPr>
            <p:grpSpPr bwMode="auto">
              <a:xfrm>
                <a:off x="3620" y="1544"/>
                <a:ext cx="674" cy="623"/>
                <a:chOff x="3620" y="1544"/>
                <a:chExt cx="674" cy="623"/>
              </a:xfrm>
            </p:grpSpPr>
            <p:grpSp>
              <p:nvGrpSpPr>
                <p:cNvPr id="487568" name="Group 127"/>
                <p:cNvGrpSpPr>
                  <a:grpSpLocks/>
                </p:cNvGrpSpPr>
                <p:nvPr/>
              </p:nvGrpSpPr>
              <p:grpSpPr bwMode="auto">
                <a:xfrm>
                  <a:off x="3861" y="1544"/>
                  <a:ext cx="192" cy="212"/>
                  <a:chOff x="4853" y="1336"/>
                  <a:chExt cx="192" cy="212"/>
                </a:xfrm>
              </p:grpSpPr>
              <p:sp>
                <p:nvSpPr>
                  <p:cNvPr id="2770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696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751" y="1688"/>
                  <a:ext cx="141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7569" name="Group 131"/>
                <p:cNvGrpSpPr>
                  <a:grpSpLocks/>
                </p:cNvGrpSpPr>
                <p:nvPr/>
              </p:nvGrpSpPr>
              <p:grpSpPr bwMode="auto">
                <a:xfrm>
                  <a:off x="3620" y="1763"/>
                  <a:ext cx="215" cy="381"/>
                  <a:chOff x="4660" y="1699"/>
                  <a:chExt cx="215" cy="381"/>
                </a:xfrm>
              </p:grpSpPr>
              <p:grpSp>
                <p:nvGrpSpPr>
                  <p:cNvPr id="48757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660" y="1699"/>
                    <a:ext cx="190" cy="210"/>
                    <a:chOff x="4660" y="1699"/>
                    <a:chExt cx="190" cy="210"/>
                  </a:xfrm>
                </p:grpSpPr>
                <p:sp>
                  <p:nvSpPr>
                    <p:cNvPr id="27706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3" y="1708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7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0" y="1699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s</a:t>
                      </a:r>
                    </a:p>
                  </p:txBody>
                </p:sp>
              </p:grpSp>
              <p:sp>
                <p:nvSpPr>
                  <p:cNvPr id="2770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1890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487571" name="Group 136"/>
                <p:cNvGrpSpPr>
                  <a:grpSpLocks/>
                </p:cNvGrpSpPr>
                <p:nvPr/>
              </p:nvGrpSpPr>
              <p:grpSpPr bwMode="auto">
                <a:xfrm>
                  <a:off x="4077" y="1786"/>
                  <a:ext cx="217" cy="381"/>
                  <a:chOff x="5069" y="1706"/>
                  <a:chExt cx="217" cy="381"/>
                </a:xfrm>
              </p:grpSpPr>
              <p:grpSp>
                <p:nvGrpSpPr>
                  <p:cNvPr id="487572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5069" y="1706"/>
                    <a:ext cx="190" cy="210"/>
                    <a:chOff x="5069" y="1706"/>
                    <a:chExt cx="190" cy="210"/>
                  </a:xfrm>
                </p:grpSpPr>
                <p:sp>
                  <p:nvSpPr>
                    <p:cNvPr id="27702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2" y="1715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3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69" y="1706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*</a:t>
                      </a:r>
                    </a:p>
                  </p:txBody>
                </p:sp>
              </p:grpSp>
              <p:sp>
                <p:nvSpPr>
                  <p:cNvPr id="2770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5073" y="1897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</p:grpSp>
            <p:sp>
              <p:nvSpPr>
                <p:cNvPr id="27699" name="Line 141"/>
                <p:cNvSpPr>
                  <a:spLocks noChangeShapeType="1"/>
                </p:cNvSpPr>
                <p:nvPr/>
              </p:nvSpPr>
              <p:spPr bwMode="auto">
                <a:xfrm>
                  <a:off x="4032" y="1713"/>
                  <a:ext cx="130" cy="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88" name="Line 142"/>
              <p:cNvSpPr>
                <a:spLocks noChangeShapeType="1"/>
              </p:cNvSpPr>
              <p:nvPr/>
            </p:nvSpPr>
            <p:spPr bwMode="auto">
              <a:xfrm flipV="1">
                <a:off x="3968" y="1456"/>
                <a:ext cx="304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143"/>
              <p:cNvSpPr>
                <a:spLocks noChangeShapeType="1"/>
              </p:cNvSpPr>
              <p:nvPr/>
            </p:nvSpPr>
            <p:spPr bwMode="auto">
              <a:xfrm>
                <a:off x="4440" y="1472"/>
                <a:ext cx="312" cy="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7575" name="Group 144"/>
              <p:cNvGrpSpPr>
                <a:grpSpLocks/>
              </p:cNvGrpSpPr>
              <p:nvPr/>
            </p:nvGrpSpPr>
            <p:grpSpPr bwMode="auto">
              <a:xfrm>
                <a:off x="4253" y="1360"/>
                <a:ext cx="225" cy="212"/>
                <a:chOff x="4797" y="584"/>
                <a:chExt cx="225" cy="212"/>
              </a:xfrm>
            </p:grpSpPr>
            <p:sp>
              <p:nvSpPr>
                <p:cNvPr id="27691" name="Rectangle 145"/>
                <p:cNvSpPr>
                  <a:spLocks noChangeArrowheads="1"/>
                </p:cNvSpPr>
                <p:nvPr/>
              </p:nvSpPr>
              <p:spPr bwMode="auto">
                <a:xfrm>
                  <a:off x="4809" y="585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 dirty="0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grpSp>
              <p:nvGrpSpPr>
                <p:cNvPr id="487576" name="Group 146"/>
                <p:cNvGrpSpPr>
                  <a:grpSpLocks/>
                </p:cNvGrpSpPr>
                <p:nvPr/>
              </p:nvGrpSpPr>
              <p:grpSpPr bwMode="auto">
                <a:xfrm>
                  <a:off x="4797" y="584"/>
                  <a:ext cx="192" cy="212"/>
                  <a:chOff x="4853" y="1336"/>
                  <a:chExt cx="192" cy="212"/>
                </a:xfrm>
              </p:grpSpPr>
              <p:sp>
                <p:nvSpPr>
                  <p:cNvPr id="27693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4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487573" name="Rectangle 149"/>
          <p:cNvSpPr>
            <a:spLocks noChangeArrowheads="1"/>
          </p:cNvSpPr>
          <p:nvPr/>
        </p:nvSpPr>
        <p:spPr bwMode="auto">
          <a:xfrm>
            <a:off x="4622800" y="4254500"/>
            <a:ext cx="22225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7574" name="Rectangle 150"/>
          <p:cNvSpPr>
            <a:spLocks noChangeArrowheads="1"/>
          </p:cNvSpPr>
          <p:nvPr/>
        </p:nvSpPr>
        <p:spPr bwMode="auto">
          <a:xfrm>
            <a:off x="7302500" y="5029200"/>
            <a:ext cx="1511300" cy="1028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7577" name="Group 151"/>
          <p:cNvGrpSpPr>
            <a:grpSpLocks/>
          </p:cNvGrpSpPr>
          <p:nvPr/>
        </p:nvGrpSpPr>
        <p:grpSpPr bwMode="auto">
          <a:xfrm>
            <a:off x="4514850" y="1806575"/>
            <a:ext cx="2381250" cy="1328738"/>
            <a:chOff x="2844" y="1138"/>
            <a:chExt cx="1500" cy="837"/>
          </a:xfrm>
        </p:grpSpPr>
        <p:grpSp>
          <p:nvGrpSpPr>
            <p:cNvPr id="487578" name="Group 152"/>
            <p:cNvGrpSpPr>
              <a:grpSpLocks/>
            </p:cNvGrpSpPr>
            <p:nvPr/>
          </p:nvGrpSpPr>
          <p:grpSpPr bwMode="auto">
            <a:xfrm>
              <a:off x="2844" y="1354"/>
              <a:ext cx="732" cy="621"/>
              <a:chOff x="4636" y="2378"/>
              <a:chExt cx="732" cy="678"/>
            </a:xfrm>
          </p:grpSpPr>
          <p:grpSp>
            <p:nvGrpSpPr>
              <p:cNvPr id="487579" name="Group 153"/>
              <p:cNvGrpSpPr>
                <a:grpSpLocks/>
              </p:cNvGrpSpPr>
              <p:nvPr/>
            </p:nvGrpSpPr>
            <p:grpSpPr bwMode="auto">
              <a:xfrm>
                <a:off x="4636" y="2624"/>
                <a:ext cx="220" cy="416"/>
                <a:chOff x="4636" y="2624"/>
                <a:chExt cx="220" cy="416"/>
              </a:xfrm>
            </p:grpSpPr>
            <p:grpSp>
              <p:nvGrpSpPr>
                <p:cNvPr id="487580" name="Group 154"/>
                <p:cNvGrpSpPr>
                  <a:grpSpLocks/>
                </p:cNvGrpSpPr>
                <p:nvPr/>
              </p:nvGrpSpPr>
              <p:grpSpPr bwMode="auto">
                <a:xfrm>
                  <a:off x="4636" y="2624"/>
                  <a:ext cx="219" cy="229"/>
                  <a:chOff x="4636" y="2624"/>
                  <a:chExt cx="219" cy="229"/>
                </a:xfrm>
              </p:grpSpPr>
              <p:sp>
                <p:nvSpPr>
                  <p:cNvPr id="27682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4646" y="2634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4636" y="2624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g</a:t>
                    </a:r>
                  </a:p>
                </p:txBody>
              </p:sp>
            </p:grpSp>
            <p:sp>
              <p:nvSpPr>
                <p:cNvPr id="27681" name="Rectangle 157"/>
                <p:cNvSpPr>
                  <a:spLocks noChangeArrowheads="1"/>
                </p:cNvSpPr>
                <p:nvPr/>
              </p:nvSpPr>
              <p:spPr bwMode="auto">
                <a:xfrm>
                  <a:off x="4650" y="2832"/>
                  <a:ext cx="206" cy="20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487581" name="Group 158"/>
              <p:cNvGrpSpPr>
                <a:grpSpLocks/>
              </p:cNvGrpSpPr>
              <p:nvPr/>
            </p:nvGrpSpPr>
            <p:grpSpPr bwMode="auto">
              <a:xfrm>
                <a:off x="5135" y="2640"/>
                <a:ext cx="233" cy="416"/>
                <a:chOff x="5135" y="2640"/>
                <a:chExt cx="233" cy="416"/>
              </a:xfrm>
            </p:grpSpPr>
            <p:grpSp>
              <p:nvGrpSpPr>
                <p:cNvPr id="487582" name="Group 159"/>
                <p:cNvGrpSpPr>
                  <a:grpSpLocks/>
                </p:cNvGrpSpPr>
                <p:nvPr/>
              </p:nvGrpSpPr>
              <p:grpSpPr bwMode="auto">
                <a:xfrm>
                  <a:off x="5135" y="2640"/>
                  <a:ext cx="219" cy="229"/>
                  <a:chOff x="5135" y="2640"/>
                  <a:chExt cx="219" cy="229"/>
                </a:xfrm>
              </p:grpSpPr>
              <p:sp>
                <p:nvSpPr>
                  <p:cNvPr id="27678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5145" y="2650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9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135" y="2640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o</a:t>
                    </a:r>
                  </a:p>
                </p:txBody>
              </p:sp>
            </p:grpSp>
            <p:sp>
              <p:nvSpPr>
                <p:cNvPr id="27677" name="Rectangle 162"/>
                <p:cNvSpPr>
                  <a:spLocks noChangeArrowheads="1"/>
                </p:cNvSpPr>
                <p:nvPr/>
              </p:nvSpPr>
              <p:spPr bwMode="auto">
                <a:xfrm>
                  <a:off x="5162" y="2849"/>
                  <a:ext cx="206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487583" name="Group 163"/>
              <p:cNvGrpSpPr>
                <a:grpSpLocks/>
              </p:cNvGrpSpPr>
              <p:nvPr/>
            </p:nvGrpSpPr>
            <p:grpSpPr bwMode="auto">
              <a:xfrm>
                <a:off x="4898" y="2378"/>
                <a:ext cx="267" cy="218"/>
                <a:chOff x="4898" y="2378"/>
                <a:chExt cx="267" cy="218"/>
              </a:xfrm>
            </p:grpSpPr>
            <p:sp>
              <p:nvSpPr>
                <p:cNvPr id="27674" name="Oval 164"/>
                <p:cNvSpPr>
                  <a:spLocks noChangeArrowheads="1"/>
                </p:cNvSpPr>
                <p:nvPr/>
              </p:nvSpPr>
              <p:spPr bwMode="auto">
                <a:xfrm>
                  <a:off x="4907" y="2378"/>
                  <a:ext cx="187" cy="18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898" y="2389"/>
                  <a:ext cx="267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</p:grpSp>
          <p:sp>
            <p:nvSpPr>
              <p:cNvPr id="27672" name="Line 166"/>
              <p:cNvSpPr>
                <a:spLocks noChangeShapeType="1"/>
              </p:cNvSpPr>
              <p:nvPr/>
            </p:nvSpPr>
            <p:spPr bwMode="auto">
              <a:xfrm flipH="1">
                <a:off x="4776" y="2516"/>
                <a:ext cx="135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167"/>
              <p:cNvSpPr>
                <a:spLocks noChangeShapeType="1"/>
              </p:cNvSpPr>
              <p:nvPr/>
            </p:nvSpPr>
            <p:spPr bwMode="auto">
              <a:xfrm>
                <a:off x="5085" y="2530"/>
                <a:ext cx="121" cy="1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4" name="Line 168"/>
            <p:cNvSpPr>
              <a:spLocks noChangeShapeType="1"/>
            </p:cNvSpPr>
            <p:nvPr/>
          </p:nvSpPr>
          <p:spPr bwMode="auto">
            <a:xfrm flipV="1">
              <a:off x="3224" y="1256"/>
              <a:ext cx="46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9"/>
            <p:cNvSpPr>
              <a:spLocks noChangeShapeType="1"/>
            </p:cNvSpPr>
            <p:nvPr/>
          </p:nvSpPr>
          <p:spPr bwMode="auto">
            <a:xfrm flipH="1" flipV="1">
              <a:off x="3904" y="1256"/>
              <a:ext cx="440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7584" name="Group 170"/>
            <p:cNvGrpSpPr>
              <a:grpSpLocks/>
            </p:cNvGrpSpPr>
            <p:nvPr/>
          </p:nvGrpSpPr>
          <p:grpSpPr bwMode="auto">
            <a:xfrm>
              <a:off x="3682" y="1138"/>
              <a:ext cx="307" cy="217"/>
              <a:chOff x="4770" y="562"/>
              <a:chExt cx="267" cy="187"/>
            </a:xfrm>
          </p:grpSpPr>
          <p:sp>
            <p:nvSpPr>
              <p:cNvPr id="27667" name="Oval 171"/>
              <p:cNvSpPr>
                <a:spLocks noChangeArrowheads="1"/>
              </p:cNvSpPr>
              <p:nvPr/>
            </p:nvSpPr>
            <p:spPr bwMode="auto">
              <a:xfrm>
                <a:off x="4779" y="562"/>
                <a:ext cx="187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Rectangle 172"/>
              <p:cNvSpPr>
                <a:spLocks noChangeArrowheads="1"/>
              </p:cNvSpPr>
              <p:nvPr/>
            </p:nvSpPr>
            <p:spPr bwMode="auto">
              <a:xfrm>
                <a:off x="4770" y="573"/>
                <a:ext cx="267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 dirty="0">
                    <a:solidFill>
                      <a:srgbClr val="FC0128"/>
                    </a:solidFill>
                    <a:latin typeface="Book Antiqua" charset="0"/>
                  </a:rPr>
                  <a:t>13</a:t>
                </a:r>
              </a:p>
            </p:txBody>
          </p:sp>
        </p:grpSp>
      </p:grpSp>
      <p:sp>
        <p:nvSpPr>
          <p:cNvPr id="487597" name="Rectangle 173"/>
          <p:cNvSpPr>
            <a:spLocks noChangeArrowheads="1"/>
          </p:cNvSpPr>
          <p:nvPr/>
        </p:nvSpPr>
        <p:spPr bwMode="auto">
          <a:xfrm>
            <a:off x="6819900" y="4051300"/>
            <a:ext cx="1155700" cy="101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7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573" grpId="0" animBg="1"/>
      <p:bldP spid="487574" grpId="0" animBg="1"/>
      <p:bldP spid="4875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71" y="291264"/>
            <a:ext cx="7556500" cy="71120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ompress to bits – “go </a:t>
            </a:r>
            <a:r>
              <a:rPr lang="en-US" dirty="0" err="1" smtClean="0"/>
              <a:t>go</a:t>
            </a:r>
            <a:r>
              <a:rPr lang="en-US" dirty="0" smtClean="0"/>
              <a:t> gophers”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599" y="1270000"/>
            <a:ext cx="4593432" cy="4495800"/>
          </a:xfrm>
        </p:spPr>
        <p:txBody>
          <a:bodyPr/>
          <a:lstStyle/>
          <a:p>
            <a:r>
              <a:rPr lang="en-US" dirty="0" smtClean="0"/>
              <a:t>13 characters total</a:t>
            </a:r>
          </a:p>
          <a:p>
            <a:r>
              <a:rPr lang="en-US" dirty="0" smtClean="0"/>
              <a:t>3 bits/char is 39 bits</a:t>
            </a:r>
          </a:p>
          <a:p>
            <a:r>
              <a:rPr lang="en-US" dirty="0" smtClean="0"/>
              <a:t>8 bits/char is 104 bits</a:t>
            </a:r>
          </a:p>
          <a:p>
            <a:r>
              <a:rPr lang="en-US" dirty="0" smtClean="0"/>
              <a:t>Huff: characters that appear more often have shorter codes</a:t>
            </a:r>
            <a:endParaRPr lang="en-US" dirty="0"/>
          </a:p>
        </p:txBody>
      </p: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4648200" y="3252715"/>
            <a:ext cx="2381250" cy="1328738"/>
            <a:chOff x="2844" y="1138"/>
            <a:chExt cx="1500" cy="837"/>
          </a:xfrm>
        </p:grpSpPr>
        <p:grpSp>
          <p:nvGrpSpPr>
            <p:cNvPr id="6" name="Group 152"/>
            <p:cNvGrpSpPr>
              <a:grpSpLocks/>
            </p:cNvGrpSpPr>
            <p:nvPr/>
          </p:nvGrpSpPr>
          <p:grpSpPr bwMode="auto">
            <a:xfrm>
              <a:off x="2844" y="1361"/>
              <a:ext cx="732" cy="623"/>
              <a:chOff x="4636" y="2378"/>
              <a:chExt cx="732" cy="678"/>
            </a:xfrm>
          </p:grpSpPr>
          <p:grpSp>
            <p:nvGrpSpPr>
              <p:cNvPr id="12" name="Group 153"/>
              <p:cNvGrpSpPr>
                <a:grpSpLocks/>
              </p:cNvGrpSpPr>
              <p:nvPr/>
            </p:nvGrpSpPr>
            <p:grpSpPr bwMode="auto">
              <a:xfrm>
                <a:off x="4636" y="2624"/>
                <a:ext cx="220" cy="416"/>
                <a:chOff x="4636" y="2624"/>
                <a:chExt cx="220" cy="416"/>
              </a:xfrm>
            </p:grpSpPr>
            <p:grpSp>
              <p:nvGrpSpPr>
                <p:cNvPr id="23" name="Group 154"/>
                <p:cNvGrpSpPr>
                  <a:grpSpLocks/>
                </p:cNvGrpSpPr>
                <p:nvPr/>
              </p:nvGrpSpPr>
              <p:grpSpPr bwMode="auto">
                <a:xfrm>
                  <a:off x="4636" y="2624"/>
                  <a:ext cx="219" cy="229"/>
                  <a:chOff x="4636" y="2624"/>
                  <a:chExt cx="219" cy="229"/>
                </a:xfrm>
              </p:grpSpPr>
              <p:sp>
                <p:nvSpPr>
                  <p:cNvPr id="2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4646" y="2634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4636" y="2624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g</a:t>
                    </a:r>
                  </a:p>
                </p:txBody>
              </p:sp>
            </p:grpSp>
            <p:sp>
              <p:nvSpPr>
                <p:cNvPr id="24" name="Rectangle 157"/>
                <p:cNvSpPr>
                  <a:spLocks noChangeArrowheads="1"/>
                </p:cNvSpPr>
                <p:nvPr/>
              </p:nvSpPr>
              <p:spPr bwMode="auto">
                <a:xfrm>
                  <a:off x="4650" y="2832"/>
                  <a:ext cx="206" cy="20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13" name="Group 158"/>
              <p:cNvGrpSpPr>
                <a:grpSpLocks/>
              </p:cNvGrpSpPr>
              <p:nvPr/>
            </p:nvGrpSpPr>
            <p:grpSpPr bwMode="auto">
              <a:xfrm>
                <a:off x="5135" y="2640"/>
                <a:ext cx="233" cy="416"/>
                <a:chOff x="5135" y="2640"/>
                <a:chExt cx="233" cy="416"/>
              </a:xfrm>
            </p:grpSpPr>
            <p:grpSp>
              <p:nvGrpSpPr>
                <p:cNvPr id="19" name="Group 159"/>
                <p:cNvGrpSpPr>
                  <a:grpSpLocks/>
                </p:cNvGrpSpPr>
                <p:nvPr/>
              </p:nvGrpSpPr>
              <p:grpSpPr bwMode="auto">
                <a:xfrm>
                  <a:off x="5135" y="2640"/>
                  <a:ext cx="219" cy="229"/>
                  <a:chOff x="5135" y="2640"/>
                  <a:chExt cx="219" cy="229"/>
                </a:xfrm>
              </p:grpSpPr>
              <p:sp>
                <p:nvSpPr>
                  <p:cNvPr id="21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5145" y="2650"/>
                    <a:ext cx="200" cy="1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135" y="2640"/>
                    <a:ext cx="219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 i="1"/>
                      <a:t>o</a:t>
                    </a:r>
                  </a:p>
                </p:txBody>
              </p:sp>
            </p:grpSp>
            <p:sp>
              <p:nvSpPr>
                <p:cNvPr id="2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162" y="2849"/>
                  <a:ext cx="206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163"/>
              <p:cNvGrpSpPr>
                <a:grpSpLocks/>
              </p:cNvGrpSpPr>
              <p:nvPr/>
            </p:nvGrpSpPr>
            <p:grpSpPr bwMode="auto">
              <a:xfrm>
                <a:off x="4898" y="2378"/>
                <a:ext cx="267" cy="218"/>
                <a:chOff x="4898" y="2378"/>
                <a:chExt cx="267" cy="218"/>
              </a:xfrm>
            </p:grpSpPr>
            <p:sp>
              <p:nvSpPr>
                <p:cNvPr id="17" name="Oval 164"/>
                <p:cNvSpPr>
                  <a:spLocks noChangeArrowheads="1"/>
                </p:cNvSpPr>
                <p:nvPr/>
              </p:nvSpPr>
              <p:spPr bwMode="auto">
                <a:xfrm>
                  <a:off x="4907" y="2378"/>
                  <a:ext cx="187" cy="18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165"/>
                <p:cNvSpPr>
                  <a:spLocks noChangeArrowheads="1"/>
                </p:cNvSpPr>
                <p:nvPr/>
              </p:nvSpPr>
              <p:spPr bwMode="auto">
                <a:xfrm>
                  <a:off x="4898" y="2389"/>
                  <a:ext cx="267" cy="2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</p:grpSp>
          <p:sp>
            <p:nvSpPr>
              <p:cNvPr id="15" name="Line 166"/>
              <p:cNvSpPr>
                <a:spLocks noChangeShapeType="1"/>
              </p:cNvSpPr>
              <p:nvPr/>
            </p:nvSpPr>
            <p:spPr bwMode="auto">
              <a:xfrm flipH="1">
                <a:off x="4776" y="2516"/>
                <a:ext cx="135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67"/>
              <p:cNvSpPr>
                <a:spLocks noChangeShapeType="1"/>
              </p:cNvSpPr>
              <p:nvPr/>
            </p:nvSpPr>
            <p:spPr bwMode="auto">
              <a:xfrm>
                <a:off x="5085" y="2530"/>
                <a:ext cx="121" cy="1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168"/>
            <p:cNvSpPr>
              <a:spLocks noChangeShapeType="1"/>
            </p:cNvSpPr>
            <p:nvPr/>
          </p:nvSpPr>
          <p:spPr bwMode="auto">
            <a:xfrm flipV="1">
              <a:off x="3224" y="1256"/>
              <a:ext cx="46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69"/>
            <p:cNvSpPr>
              <a:spLocks noChangeShapeType="1"/>
            </p:cNvSpPr>
            <p:nvPr/>
          </p:nvSpPr>
          <p:spPr bwMode="auto">
            <a:xfrm flipH="1" flipV="1">
              <a:off x="3904" y="1256"/>
              <a:ext cx="440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70"/>
            <p:cNvGrpSpPr>
              <a:grpSpLocks/>
            </p:cNvGrpSpPr>
            <p:nvPr/>
          </p:nvGrpSpPr>
          <p:grpSpPr bwMode="auto">
            <a:xfrm>
              <a:off x="3682" y="1138"/>
              <a:ext cx="307" cy="217"/>
              <a:chOff x="4770" y="562"/>
              <a:chExt cx="267" cy="187"/>
            </a:xfrm>
          </p:grpSpPr>
          <p:sp>
            <p:nvSpPr>
              <p:cNvPr id="10" name="Oval 171"/>
              <p:cNvSpPr>
                <a:spLocks noChangeArrowheads="1"/>
              </p:cNvSpPr>
              <p:nvPr/>
            </p:nvSpPr>
            <p:spPr bwMode="auto">
              <a:xfrm>
                <a:off x="4779" y="562"/>
                <a:ext cx="187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172"/>
              <p:cNvSpPr>
                <a:spLocks noChangeArrowheads="1"/>
              </p:cNvSpPr>
              <p:nvPr/>
            </p:nvSpPr>
            <p:spPr bwMode="auto">
              <a:xfrm>
                <a:off x="4770" y="573"/>
                <a:ext cx="267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 dirty="0">
                    <a:solidFill>
                      <a:srgbClr val="FC0128"/>
                    </a:solidFill>
                    <a:latin typeface="Book Antiqua" charset="0"/>
                  </a:rPr>
                  <a:t>13</a:t>
                </a:r>
              </a:p>
            </p:txBody>
          </p:sp>
        </p:grpSp>
      </p:grpSp>
      <p:grpSp>
        <p:nvGrpSpPr>
          <p:cNvPr id="27" name="Group 82"/>
          <p:cNvGrpSpPr>
            <a:grpSpLocks/>
          </p:cNvGrpSpPr>
          <p:nvPr/>
        </p:nvGrpSpPr>
        <p:grpSpPr bwMode="auto">
          <a:xfrm>
            <a:off x="5922808" y="3560861"/>
            <a:ext cx="2859088" cy="1809750"/>
            <a:chOff x="3620" y="1360"/>
            <a:chExt cx="1801" cy="1140"/>
          </a:xfrm>
        </p:grpSpPr>
        <p:sp>
          <p:nvSpPr>
            <p:cNvPr id="28" name="Rectangle 83"/>
            <p:cNvSpPr>
              <a:spLocks noChangeArrowheads="1"/>
            </p:cNvSpPr>
            <p:nvPr/>
          </p:nvSpPr>
          <p:spPr bwMode="auto">
            <a:xfrm>
              <a:off x="3865" y="1561"/>
              <a:ext cx="2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solidFill>
                    <a:srgbClr val="FC0128"/>
                  </a:solidFill>
                  <a:latin typeface="Book Antiqua" charset="0"/>
                </a:rPr>
                <a:t>3</a:t>
              </a:r>
            </a:p>
          </p:txBody>
        </p:sp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3620" y="1360"/>
              <a:ext cx="1801" cy="1140"/>
              <a:chOff x="3620" y="1360"/>
              <a:chExt cx="1801" cy="1140"/>
            </a:xfrm>
          </p:grpSpPr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4131" y="1528"/>
                <a:ext cx="1290" cy="972"/>
                <a:chOff x="3003" y="2736"/>
                <a:chExt cx="1290" cy="972"/>
              </a:xfrm>
            </p:grpSpPr>
            <p:grpSp>
              <p:nvGrpSpPr>
                <p:cNvPr id="54" name="Group 86"/>
                <p:cNvGrpSpPr>
                  <a:grpSpLocks/>
                </p:cNvGrpSpPr>
                <p:nvPr/>
              </p:nvGrpSpPr>
              <p:grpSpPr bwMode="auto">
                <a:xfrm>
                  <a:off x="3003" y="2954"/>
                  <a:ext cx="626" cy="751"/>
                  <a:chOff x="3003" y="2954"/>
                  <a:chExt cx="626" cy="751"/>
                </a:xfrm>
              </p:grpSpPr>
              <p:grpSp>
                <p:nvGrpSpPr>
                  <p:cNvPr id="78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196" y="2954"/>
                    <a:ext cx="192" cy="212"/>
                    <a:chOff x="3196" y="2954"/>
                    <a:chExt cx="192" cy="212"/>
                  </a:xfrm>
                </p:grpSpPr>
                <p:sp>
                  <p:nvSpPr>
                    <p:cNvPr id="92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00" y="2964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6" y="2954"/>
                      <a:ext cx="192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9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207" y="2976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sp>
                <p:nvSpPr>
                  <p:cNvPr id="80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8" y="3130"/>
                    <a:ext cx="141" cy="20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81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3003" y="3317"/>
                    <a:ext cx="215" cy="381"/>
                    <a:chOff x="3003" y="3317"/>
                    <a:chExt cx="215" cy="381"/>
                  </a:xfrm>
                </p:grpSpPr>
                <p:grpSp>
                  <p:nvGrpSpPr>
                    <p:cNvPr id="88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03" y="3317"/>
                      <a:ext cx="190" cy="210"/>
                      <a:chOff x="3003" y="3317"/>
                      <a:chExt cx="190" cy="210"/>
                    </a:xfrm>
                  </p:grpSpPr>
                  <p:sp>
                    <p:nvSpPr>
                      <p:cNvPr id="90" name="Oval 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6" y="3326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" name="Rectangl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3" y="3317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p</a:t>
                        </a:r>
                      </a:p>
                    </p:txBody>
                  </p:sp>
                </p:grpSp>
                <p:sp>
                  <p:nvSpPr>
                    <p:cNvPr id="89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5" y="3508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12" y="3324"/>
                    <a:ext cx="217" cy="381"/>
                    <a:chOff x="3412" y="3324"/>
                    <a:chExt cx="217" cy="381"/>
                  </a:xfrm>
                </p:grpSpPr>
                <p:grpSp>
                  <p:nvGrpSpPr>
                    <p:cNvPr id="8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2" y="3324"/>
                      <a:ext cx="190" cy="210"/>
                      <a:chOff x="3412" y="3324"/>
                      <a:chExt cx="190" cy="210"/>
                    </a:xfrm>
                  </p:grpSpPr>
                  <p:sp>
                    <p:nvSpPr>
                      <p:cNvPr id="86" name="Oval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5" y="3333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Rectangl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2" y="3324"/>
                        <a:ext cx="190" cy="21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600" b="1" i="1"/>
                          <a:t>h</a:t>
                        </a:r>
                      </a:p>
                    </p:txBody>
                  </p:sp>
                </p:grpSp>
                <p:sp>
                  <p:nvSpPr>
                    <p:cNvPr id="85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6" y="3515"/>
                      <a:ext cx="213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400" b="1" i="1">
                          <a:solidFill>
                            <a:srgbClr val="FC0128"/>
                          </a:solidFill>
                          <a:latin typeface="Book Antiqua" charset="0"/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8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3367" y="3123"/>
                    <a:ext cx="114" cy="21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5" name="Group 103"/>
                <p:cNvGrpSpPr>
                  <a:grpSpLocks/>
                </p:cNvGrpSpPr>
                <p:nvPr/>
              </p:nvGrpSpPr>
              <p:grpSpPr bwMode="auto">
                <a:xfrm>
                  <a:off x="3667" y="2957"/>
                  <a:ext cx="626" cy="751"/>
                  <a:chOff x="3667" y="2957"/>
                  <a:chExt cx="626" cy="751"/>
                </a:xfrm>
              </p:grpSpPr>
              <p:sp>
                <p:nvSpPr>
                  <p:cNvPr id="61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2974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  <p:grpSp>
                <p:nvGrpSpPr>
                  <p:cNvPr id="62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3667" y="2957"/>
                    <a:ext cx="626" cy="751"/>
                    <a:chOff x="3667" y="2957"/>
                    <a:chExt cx="626" cy="751"/>
                  </a:xfrm>
                </p:grpSpPr>
                <p:grpSp>
                  <p:nvGrpSpPr>
                    <p:cNvPr id="63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60" y="2957"/>
                      <a:ext cx="192" cy="212"/>
                      <a:chOff x="3860" y="2957"/>
                      <a:chExt cx="192" cy="212"/>
                    </a:xfrm>
                  </p:grpSpPr>
                  <p:sp>
                    <p:nvSpPr>
                      <p:cNvPr id="76" name="Oval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4" y="2967"/>
                        <a:ext cx="184" cy="18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" name="Rectangle 1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60" y="2957"/>
                        <a:ext cx="192" cy="2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" name="Line 1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42" y="3133"/>
                      <a:ext cx="141" cy="2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67" y="3320"/>
                      <a:ext cx="215" cy="381"/>
                      <a:chOff x="3667" y="3320"/>
                      <a:chExt cx="215" cy="381"/>
                    </a:xfrm>
                  </p:grpSpPr>
                  <p:grpSp>
                    <p:nvGrpSpPr>
                      <p:cNvPr id="72" name="Group 1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67" y="3320"/>
                        <a:ext cx="190" cy="210"/>
                        <a:chOff x="3667" y="3320"/>
                        <a:chExt cx="190" cy="210"/>
                      </a:xfrm>
                    </p:grpSpPr>
                    <p:sp>
                      <p:nvSpPr>
                        <p:cNvPr id="74" name="Oval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70" y="3329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5" name="Rectangle 1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67" y="3320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e</a:t>
                          </a:r>
                        </a:p>
                      </p:txBody>
                    </p:sp>
                  </p:grpSp>
                  <p:sp>
                    <p:nvSpPr>
                      <p:cNvPr id="73" name="Rectangl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69" y="3511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grpSp>
                  <p:nvGrpSpPr>
                    <p:cNvPr id="66" name="Group 1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76" y="3327"/>
                      <a:ext cx="217" cy="381"/>
                      <a:chOff x="4076" y="3327"/>
                      <a:chExt cx="217" cy="381"/>
                    </a:xfrm>
                  </p:grpSpPr>
                  <p:grpSp>
                    <p:nvGrpSpPr>
                      <p:cNvPr id="68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76" y="3327"/>
                        <a:ext cx="190" cy="210"/>
                        <a:chOff x="4076" y="3327"/>
                        <a:chExt cx="190" cy="210"/>
                      </a:xfrm>
                    </p:grpSpPr>
                    <p:sp>
                      <p:nvSpPr>
                        <p:cNvPr id="70" name="Oval 1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9" y="3336"/>
                          <a:ext cx="184" cy="18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" name="Rectangle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6" y="3327"/>
                          <a:ext cx="190" cy="21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90488" tIns="44450" rIns="90488" bIns="44450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600" b="1" i="1"/>
                            <a:t>r</a:t>
                          </a:r>
                        </a:p>
                      </p:txBody>
                    </p:sp>
                  </p:grpSp>
                  <p:sp>
                    <p:nvSpPr>
                      <p:cNvPr id="69" name="Rectangl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3518"/>
                        <a:ext cx="213" cy="19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8" tIns="44450" rIns="90488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b="1" i="1">
                            <a:solidFill>
                              <a:srgbClr val="FC0128"/>
                            </a:solidFill>
                            <a:latin typeface="Book Antiqua" charset="0"/>
                          </a:rPr>
                          <a:t>1</a:t>
                        </a:r>
                      </a:p>
                    </p:txBody>
                  </p:sp>
                </p:grpSp>
                <p:sp>
                  <p:nvSpPr>
                    <p:cNvPr id="67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1" y="3126"/>
                      <a:ext cx="114" cy="2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6" name="Group 121"/>
                <p:cNvGrpSpPr>
                  <a:grpSpLocks/>
                </p:cNvGrpSpPr>
                <p:nvPr/>
              </p:nvGrpSpPr>
              <p:grpSpPr bwMode="auto">
                <a:xfrm>
                  <a:off x="3543" y="2736"/>
                  <a:ext cx="207" cy="207"/>
                  <a:chOff x="3543" y="2736"/>
                  <a:chExt cx="207" cy="207"/>
                </a:xfrm>
              </p:grpSpPr>
              <p:sp>
                <p:nvSpPr>
                  <p:cNvPr id="5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543" y="2736"/>
                    <a:ext cx="207" cy="207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560" y="2746"/>
                    <a:ext cx="186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57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338" y="2839"/>
                  <a:ext cx="208" cy="1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25"/>
                <p:cNvSpPr>
                  <a:spLocks noChangeShapeType="1"/>
                </p:cNvSpPr>
                <p:nvPr/>
              </p:nvSpPr>
              <p:spPr bwMode="auto">
                <a:xfrm>
                  <a:off x="3761" y="2866"/>
                  <a:ext cx="148" cy="1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26"/>
              <p:cNvGrpSpPr>
                <a:grpSpLocks/>
              </p:cNvGrpSpPr>
              <p:nvPr/>
            </p:nvGrpSpPr>
            <p:grpSpPr bwMode="auto">
              <a:xfrm>
                <a:off x="3620" y="1544"/>
                <a:ext cx="674" cy="623"/>
                <a:chOff x="3620" y="1544"/>
                <a:chExt cx="674" cy="623"/>
              </a:xfrm>
            </p:grpSpPr>
            <p:grpSp>
              <p:nvGrpSpPr>
                <p:cNvPr id="39" name="Group 127"/>
                <p:cNvGrpSpPr>
                  <a:grpSpLocks/>
                </p:cNvGrpSpPr>
                <p:nvPr/>
              </p:nvGrpSpPr>
              <p:grpSpPr bwMode="auto">
                <a:xfrm>
                  <a:off x="3861" y="1544"/>
                  <a:ext cx="192" cy="212"/>
                  <a:chOff x="4853" y="1336"/>
                  <a:chExt cx="192" cy="212"/>
                </a:xfrm>
              </p:grpSpPr>
              <p:sp>
                <p:nvSpPr>
                  <p:cNvPr id="52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751" y="1688"/>
                  <a:ext cx="141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" name="Group 131"/>
                <p:cNvGrpSpPr>
                  <a:grpSpLocks/>
                </p:cNvGrpSpPr>
                <p:nvPr/>
              </p:nvGrpSpPr>
              <p:grpSpPr bwMode="auto">
                <a:xfrm>
                  <a:off x="3620" y="1763"/>
                  <a:ext cx="215" cy="381"/>
                  <a:chOff x="4660" y="1699"/>
                  <a:chExt cx="215" cy="381"/>
                </a:xfrm>
              </p:grpSpPr>
              <p:grpSp>
                <p:nvGrpSpPr>
                  <p:cNvPr id="4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660" y="1699"/>
                    <a:ext cx="190" cy="210"/>
                    <a:chOff x="4660" y="1699"/>
                    <a:chExt cx="190" cy="210"/>
                  </a:xfrm>
                </p:grpSpPr>
                <p:sp>
                  <p:nvSpPr>
                    <p:cNvPr id="50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3" y="1708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0" y="1699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s</a:t>
                      </a:r>
                    </a:p>
                  </p:txBody>
                </p:sp>
              </p:grpSp>
              <p:sp>
                <p:nvSpPr>
                  <p:cNvPr id="49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1890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42" name="Group 136"/>
                <p:cNvGrpSpPr>
                  <a:grpSpLocks/>
                </p:cNvGrpSpPr>
                <p:nvPr/>
              </p:nvGrpSpPr>
              <p:grpSpPr bwMode="auto">
                <a:xfrm>
                  <a:off x="4077" y="1786"/>
                  <a:ext cx="217" cy="381"/>
                  <a:chOff x="5069" y="1706"/>
                  <a:chExt cx="217" cy="381"/>
                </a:xfrm>
              </p:grpSpPr>
              <p:grpSp>
                <p:nvGrpSpPr>
                  <p:cNvPr id="44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5069" y="1706"/>
                    <a:ext cx="190" cy="210"/>
                    <a:chOff x="5069" y="1706"/>
                    <a:chExt cx="190" cy="210"/>
                  </a:xfrm>
                </p:grpSpPr>
                <p:sp>
                  <p:nvSpPr>
                    <p:cNvPr id="46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2" y="1715"/>
                      <a:ext cx="184" cy="18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69" y="1706"/>
                      <a:ext cx="190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 i="1"/>
                        <a:t>*</a:t>
                      </a:r>
                    </a:p>
                  </p:txBody>
                </p:sp>
              </p:grpSp>
              <p:sp>
                <p:nvSpPr>
                  <p:cNvPr id="45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5073" y="1897"/>
                    <a:ext cx="213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 b="1" i="1">
                        <a:solidFill>
                          <a:srgbClr val="FC0128"/>
                        </a:solidFill>
                        <a:latin typeface="Book Antiqua" charset="0"/>
                      </a:rPr>
                      <a:t>2</a:t>
                    </a:r>
                  </a:p>
                </p:txBody>
              </p:sp>
            </p:grpSp>
            <p:sp>
              <p:nvSpPr>
                <p:cNvPr id="43" name="Line 141"/>
                <p:cNvSpPr>
                  <a:spLocks noChangeShapeType="1"/>
                </p:cNvSpPr>
                <p:nvPr/>
              </p:nvSpPr>
              <p:spPr bwMode="auto">
                <a:xfrm>
                  <a:off x="4032" y="1713"/>
                  <a:ext cx="130" cy="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" name="Line 142"/>
              <p:cNvSpPr>
                <a:spLocks noChangeShapeType="1"/>
              </p:cNvSpPr>
              <p:nvPr/>
            </p:nvSpPr>
            <p:spPr bwMode="auto">
              <a:xfrm flipV="1">
                <a:off x="3968" y="1456"/>
                <a:ext cx="304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43"/>
              <p:cNvSpPr>
                <a:spLocks noChangeShapeType="1"/>
              </p:cNvSpPr>
              <p:nvPr/>
            </p:nvSpPr>
            <p:spPr bwMode="auto">
              <a:xfrm>
                <a:off x="4440" y="1472"/>
                <a:ext cx="312" cy="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" name="Group 144"/>
              <p:cNvGrpSpPr>
                <a:grpSpLocks/>
              </p:cNvGrpSpPr>
              <p:nvPr/>
            </p:nvGrpSpPr>
            <p:grpSpPr bwMode="auto">
              <a:xfrm>
                <a:off x="4253" y="1360"/>
                <a:ext cx="225" cy="212"/>
                <a:chOff x="4797" y="584"/>
                <a:chExt cx="225" cy="212"/>
              </a:xfrm>
            </p:grpSpPr>
            <p:sp>
              <p:nvSpPr>
                <p:cNvPr id="35" name="Rectangle 145"/>
                <p:cNvSpPr>
                  <a:spLocks noChangeArrowheads="1"/>
                </p:cNvSpPr>
                <p:nvPr/>
              </p:nvSpPr>
              <p:spPr bwMode="auto">
                <a:xfrm>
                  <a:off x="4809" y="585"/>
                  <a:ext cx="213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1" i="1" dirty="0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grpSp>
              <p:nvGrpSpPr>
                <p:cNvPr id="36" name="Group 146"/>
                <p:cNvGrpSpPr>
                  <a:grpSpLocks/>
                </p:cNvGrpSpPr>
                <p:nvPr/>
              </p:nvGrpSpPr>
              <p:grpSpPr bwMode="auto">
                <a:xfrm>
                  <a:off x="4797" y="584"/>
                  <a:ext cx="192" cy="212"/>
                  <a:chOff x="4853" y="1336"/>
                  <a:chExt cx="192" cy="212"/>
                </a:xfrm>
              </p:grpSpPr>
              <p:sp>
                <p:nvSpPr>
                  <p:cNvPr id="3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6"/>
                    <a:ext cx="184" cy="18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1336"/>
                    <a:ext cx="192" cy="21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4945001" y="979979"/>
            <a:ext cx="3652837" cy="231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00279F"/>
                </a:solidFill>
                <a:latin typeface="Book Antiqua" charset="0"/>
              </a:rPr>
              <a:t>        ASCII         3 bits</a:t>
            </a: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g  103 </a:t>
            </a:r>
            <a:r>
              <a:rPr lang="en-US" sz="1600" b="1" i="1" dirty="0">
                <a:solidFill>
                  <a:srgbClr val="00279F"/>
                </a:solidFill>
              </a:rPr>
              <a:t>1100111  </a:t>
            </a:r>
            <a:r>
              <a:rPr lang="en-US" sz="1600" b="1" dirty="0">
                <a:solidFill>
                  <a:srgbClr val="00279F"/>
                </a:solidFill>
              </a:rPr>
              <a:t>000   </a:t>
            </a:r>
            <a:r>
              <a:rPr lang="en-US" sz="1600" b="1" dirty="0">
                <a:solidFill>
                  <a:srgbClr val="FC0128"/>
                </a:solidFill>
              </a:rPr>
              <a:t>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o  111 </a:t>
            </a:r>
            <a:r>
              <a:rPr lang="en-US" sz="1600" b="1" i="1" dirty="0">
                <a:solidFill>
                  <a:srgbClr val="00279F"/>
                </a:solidFill>
              </a:rPr>
              <a:t>1101111  </a:t>
            </a:r>
            <a:r>
              <a:rPr lang="en-US" sz="1600" b="1" dirty="0">
                <a:solidFill>
                  <a:srgbClr val="00279F"/>
                </a:solidFill>
              </a:rPr>
              <a:t>001   </a:t>
            </a:r>
            <a:r>
              <a:rPr lang="en-US" sz="1600" b="1" dirty="0">
                <a:solidFill>
                  <a:srgbClr val="FC0128"/>
                </a:solidFill>
              </a:rPr>
              <a:t>01</a:t>
            </a: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p  112 </a:t>
            </a:r>
            <a:r>
              <a:rPr lang="en-US" sz="1600" b="1" i="1" dirty="0">
                <a:solidFill>
                  <a:srgbClr val="00279F"/>
                </a:solidFill>
              </a:rPr>
              <a:t>1110000  </a:t>
            </a:r>
            <a:r>
              <a:rPr lang="en-US" sz="1600" b="1" dirty="0">
                <a:solidFill>
                  <a:srgbClr val="00279F"/>
                </a:solidFill>
              </a:rPr>
              <a:t>010   </a:t>
            </a:r>
            <a:r>
              <a:rPr lang="en-US" sz="1600" b="1" dirty="0">
                <a:solidFill>
                  <a:srgbClr val="FC0128"/>
                </a:solidFill>
              </a:rPr>
              <a:t>1100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h  104 </a:t>
            </a:r>
            <a:r>
              <a:rPr lang="en-US" sz="1600" b="1" i="1" dirty="0">
                <a:solidFill>
                  <a:srgbClr val="00279F"/>
                </a:solidFill>
              </a:rPr>
              <a:t>1101000  </a:t>
            </a:r>
            <a:r>
              <a:rPr lang="en-US" sz="1600" b="1" dirty="0">
                <a:solidFill>
                  <a:srgbClr val="00279F"/>
                </a:solidFill>
              </a:rPr>
              <a:t>011   </a:t>
            </a:r>
            <a:r>
              <a:rPr lang="en-US" sz="1600" b="1" dirty="0">
                <a:solidFill>
                  <a:srgbClr val="FC0128"/>
                </a:solidFill>
              </a:rPr>
              <a:t>1101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e  101 </a:t>
            </a:r>
            <a:r>
              <a:rPr lang="en-US" sz="1600" b="1" i="1" dirty="0">
                <a:solidFill>
                  <a:srgbClr val="00279F"/>
                </a:solidFill>
              </a:rPr>
              <a:t>1100101  </a:t>
            </a:r>
            <a:r>
              <a:rPr lang="en-US" sz="1600" b="1" dirty="0">
                <a:solidFill>
                  <a:srgbClr val="00279F"/>
                </a:solidFill>
              </a:rPr>
              <a:t>100   </a:t>
            </a:r>
            <a:r>
              <a:rPr lang="en-US" sz="1600" b="1" dirty="0">
                <a:solidFill>
                  <a:srgbClr val="FC0128"/>
                </a:solidFill>
              </a:rPr>
              <a:t>1110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r  114 </a:t>
            </a:r>
            <a:r>
              <a:rPr lang="en-US" sz="1600" b="1" i="1" dirty="0">
                <a:solidFill>
                  <a:srgbClr val="00279F"/>
                </a:solidFill>
              </a:rPr>
              <a:t>1110010  </a:t>
            </a:r>
            <a:r>
              <a:rPr lang="en-US" sz="1600" b="1" dirty="0">
                <a:solidFill>
                  <a:srgbClr val="00279F"/>
                </a:solidFill>
              </a:rPr>
              <a:t>101   </a:t>
            </a:r>
            <a:r>
              <a:rPr lang="en-US" sz="1600" b="1" dirty="0">
                <a:solidFill>
                  <a:srgbClr val="FC0128"/>
                </a:solidFill>
              </a:rPr>
              <a:t>1111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s  115 </a:t>
            </a:r>
            <a:r>
              <a:rPr lang="en-US" sz="1600" b="1" i="1" dirty="0">
                <a:solidFill>
                  <a:srgbClr val="00279F"/>
                </a:solidFill>
              </a:rPr>
              <a:t>1110011  </a:t>
            </a:r>
            <a:r>
              <a:rPr lang="en-US" sz="1600" b="1" dirty="0">
                <a:solidFill>
                  <a:srgbClr val="00279F"/>
                </a:solidFill>
              </a:rPr>
              <a:t>110   </a:t>
            </a:r>
            <a:r>
              <a:rPr lang="en-US" sz="1600" b="1" dirty="0">
                <a:solidFill>
                  <a:srgbClr val="FC0128"/>
                </a:solidFill>
              </a:rPr>
              <a:t>100</a:t>
            </a:r>
            <a:endParaRPr lang="en-US" sz="1600" b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solidFill>
                  <a:srgbClr val="00279F"/>
                </a:solidFill>
              </a:rPr>
              <a:t>sp. 32 </a:t>
            </a:r>
            <a:r>
              <a:rPr lang="en-US" sz="1600" b="1" i="1" dirty="0">
                <a:solidFill>
                  <a:srgbClr val="00279F"/>
                </a:solidFill>
              </a:rPr>
              <a:t>1000000</a:t>
            </a:r>
            <a:r>
              <a:rPr lang="en-US" sz="1600" b="1" dirty="0">
                <a:solidFill>
                  <a:srgbClr val="00279F"/>
                </a:solidFill>
              </a:rPr>
              <a:t>  111 </a:t>
            </a:r>
            <a:r>
              <a:rPr lang="en-US" sz="1600" b="1" dirty="0">
                <a:solidFill>
                  <a:srgbClr val="FC0128"/>
                </a:solidFill>
              </a:rPr>
              <a:t>  101</a:t>
            </a:r>
            <a:endParaRPr lang="en-US" sz="1600" i="1" dirty="0">
              <a:solidFill>
                <a:srgbClr val="00279F"/>
              </a:solidFill>
            </a:endParaRPr>
          </a:p>
          <a:p>
            <a:pPr>
              <a:lnSpc>
                <a:spcPct val="95000"/>
              </a:lnSpc>
            </a:pPr>
            <a:endParaRPr lang="en-US" sz="1600" i="1" dirty="0">
              <a:solidFill>
                <a:srgbClr val="00279F"/>
              </a:solidFill>
            </a:endParaRPr>
          </a:p>
        </p:txBody>
      </p:sp>
      <p:sp>
        <p:nvSpPr>
          <p:cNvPr id="95" name="Text Placeholder 2"/>
          <p:cNvSpPr txBox="1">
            <a:spLocks/>
          </p:cNvSpPr>
          <p:nvPr/>
        </p:nvSpPr>
        <p:spPr>
          <a:xfrm>
            <a:off x="1027476" y="4841974"/>
            <a:ext cx="7445221" cy="1715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Huffman coding is 37 bits</a:t>
            </a:r>
          </a:p>
          <a:p>
            <a:r>
              <a:rPr lang="en-US" dirty="0" smtClean="0"/>
              <a:t>Variable length of bits/char</a:t>
            </a:r>
          </a:p>
          <a:p>
            <a:r>
              <a:rPr lang="en-US" dirty="0" smtClean="0"/>
              <a:t>“go go gophers”</a:t>
            </a:r>
          </a:p>
          <a:p>
            <a:r>
              <a:rPr lang="en-US" dirty="0" smtClean="0"/>
              <a:t>0001101000110100011100110111101111100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Building a Huffman tree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charset="-128"/>
              </a:rPr>
              <a:t>Begin with a forest of single-node trees/tries (leaves)</a:t>
            </a:r>
          </a:p>
          <a:p>
            <a:pPr lvl="1"/>
            <a:r>
              <a:rPr lang="en-US" sz="2200" smtClean="0">
                <a:ea typeface="ＭＳ Ｐゴシック" charset="-128"/>
              </a:rPr>
              <a:t>Each node/tree/leaf is weighted with character count</a:t>
            </a:r>
          </a:p>
          <a:p>
            <a:pPr lvl="1"/>
            <a:r>
              <a:rPr lang="en-US" sz="2200" smtClean="0">
                <a:ea typeface="ＭＳ Ｐゴシック" charset="-128"/>
              </a:rPr>
              <a:t>Node stores two values: character and count</a:t>
            </a:r>
          </a:p>
          <a:p>
            <a:endParaRPr lang="en-US" sz="2200" smtClean="0">
              <a:ea typeface="ＭＳ Ｐゴシック" charset="-128"/>
            </a:endParaRPr>
          </a:p>
          <a:p>
            <a:r>
              <a:rPr lang="en-US" sz="2200" smtClean="0">
                <a:ea typeface="ＭＳ Ｐゴシック" charset="-128"/>
              </a:rPr>
              <a:t>Repeat until there is only one node left: root of tree</a:t>
            </a:r>
          </a:p>
          <a:p>
            <a:pPr lvl="1"/>
            <a:r>
              <a:rPr lang="en-US" sz="2200" smtClean="0">
                <a:ea typeface="ＭＳ Ｐゴシック" charset="-128"/>
              </a:rPr>
              <a:t>Remove two minimally weighted trees from forest</a:t>
            </a:r>
          </a:p>
          <a:p>
            <a:pPr lvl="1"/>
            <a:r>
              <a:rPr lang="en-US" sz="2200" smtClean="0">
                <a:ea typeface="ＭＳ Ｐゴシック" charset="-128"/>
              </a:rPr>
              <a:t>Create new tree/internal node with minimal trees as children,</a:t>
            </a:r>
          </a:p>
          <a:p>
            <a:pPr lvl="2"/>
            <a:r>
              <a:rPr lang="en-US" sz="2200" smtClean="0">
                <a:ea typeface="ＭＳ Ｐゴシック" charset="-128"/>
              </a:rPr>
              <a:t>Weight is sum of children’s weight (no char)</a:t>
            </a:r>
          </a:p>
          <a:p>
            <a:r>
              <a:rPr lang="en-US" sz="2200" smtClean="0">
                <a:ea typeface="ＭＳ Ｐゴシック" charset="-128"/>
              </a:rPr>
              <a:t>How does process terminate? Finding minimum?</a:t>
            </a:r>
          </a:p>
          <a:p>
            <a:pPr lvl="1"/>
            <a:r>
              <a:rPr lang="en-US" sz="2200" smtClean="0">
                <a:ea typeface="ＭＳ Ｐゴシック" charset="-128"/>
              </a:rPr>
              <a:t>Remove minimal trees, hummm…</a:t>
            </a:r>
            <a:r>
              <a:rPr lang="en-US" smtClean="0">
                <a:ea typeface="ＭＳ Ｐゴシック" charset="-128"/>
              </a:rPr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4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4796</Words>
  <Application>Microsoft Office PowerPoint</Application>
  <PresentationFormat>On-screen Show (4:3)</PresentationFormat>
  <Paragraphs>2603</Paragraphs>
  <Slides>65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CompSci 100e Program Design and Analysis II</vt:lpstr>
      <vt:lpstr>Announcements</vt:lpstr>
      <vt:lpstr>Compression and Coding</vt:lpstr>
      <vt:lpstr>Huffman Coding</vt:lpstr>
      <vt:lpstr>Coding/Compression/Concepts</vt:lpstr>
      <vt:lpstr>Huffman coding: go go gophers</vt:lpstr>
      <vt:lpstr>Huffman coding: go go gophers</vt:lpstr>
      <vt:lpstr>Compress to bits – “go go gophers”</vt:lpstr>
      <vt:lpstr>Building a Huffman tree</vt:lpstr>
      <vt:lpstr>How do we create Huffman Tree/Trie?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Creating compressed file</vt:lpstr>
      <vt:lpstr>Uncompression with Huffman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Decoding a message</vt:lpstr>
      <vt:lpstr>Other Huffman Issues</vt:lpstr>
      <vt:lpstr>Huffman Complexities</vt:lpstr>
      <vt:lpstr>Good Compsci 100 Assignment?</vt:lpstr>
      <vt:lpstr>Other methods</vt:lpstr>
      <vt:lpstr>Data Compression</vt:lpstr>
      <vt:lpstr>From bit to byte to char to int to long</vt:lpstr>
      <vt:lpstr>More information on bit, int, long</vt:lpstr>
      <vt:lpstr>Signed, unsigned, and why we care</vt:lpstr>
      <vt:lpstr>More details about bits</vt:lpstr>
      <vt:lpstr>How are data stored?</vt:lpstr>
      <vt:lpstr>How do we buffer char output?</vt:lpstr>
      <vt:lpstr>Buffer bit output</vt:lpstr>
      <vt:lpstr>Representing pixels</vt:lpstr>
      <vt:lpstr>Bit masks and shifts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15</cp:revision>
  <dcterms:created xsi:type="dcterms:W3CDTF">2010-08-29T23:42:54Z</dcterms:created>
  <dcterms:modified xsi:type="dcterms:W3CDTF">2011-04-07T01:49:55Z</dcterms:modified>
</cp:coreProperties>
</file>