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12, </a:t>
            </a:r>
            <a:r>
              <a:rPr lang="en-US" dirty="0" smtClean="0">
                <a:solidFill>
                  <a:schemeClr val="tx1"/>
                </a:solidFill>
              </a:rPr>
              <a:t>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C:\Users\rodger\files\courses\cps100\lectsspring11\cps100e-110224\hano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1" y="2362200"/>
            <a:ext cx="1843088" cy="11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68489" y="5030265"/>
            <a:ext cx="3621088" cy="1404937"/>
            <a:chOff x="2360" y="2592"/>
            <a:chExt cx="2473" cy="992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3401" y="2592"/>
              <a:ext cx="644" cy="279"/>
              <a:chOff x="1593" y="2092"/>
              <a:chExt cx="644" cy="279"/>
            </a:xfrm>
          </p:grpSpPr>
          <p:sp>
            <p:nvSpPr>
              <p:cNvPr id="29" name="Oval 6"/>
              <p:cNvSpPr>
                <a:spLocks noChangeArrowheads="1"/>
              </p:cNvSpPr>
              <p:nvPr/>
            </p:nvSpPr>
            <p:spPr bwMode="auto">
              <a:xfrm>
                <a:off x="1593" y="2092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1605" y="2133"/>
                <a:ext cx="63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llama</a:t>
                </a: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4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189" y="2923"/>
              <a:ext cx="644" cy="279"/>
              <a:chOff x="2381" y="2423"/>
              <a:chExt cx="644" cy="279"/>
            </a:xfrm>
          </p:grpSpPr>
          <p:sp>
            <p:nvSpPr>
              <p:cNvPr id="27" name="Oval 9"/>
              <p:cNvSpPr>
                <a:spLocks noChangeArrowheads="1"/>
              </p:cNvSpPr>
              <p:nvPr/>
            </p:nvSpPr>
            <p:spPr bwMode="auto">
              <a:xfrm>
                <a:off x="2381" y="2423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2393" y="2464"/>
                <a:ext cx="63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tiger</a:t>
                </a: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4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grpSp>
          <p:nvGrpSpPr>
            <p:cNvPr id="10" name="Group 11"/>
            <p:cNvGrpSpPr>
              <a:grpSpLocks/>
            </p:cNvGrpSpPr>
            <p:nvPr/>
          </p:nvGrpSpPr>
          <p:grpSpPr bwMode="auto">
            <a:xfrm>
              <a:off x="3944" y="3301"/>
              <a:ext cx="644" cy="279"/>
              <a:chOff x="2136" y="2801"/>
              <a:chExt cx="644" cy="279"/>
            </a:xfrm>
          </p:grpSpPr>
          <p:sp>
            <p:nvSpPr>
              <p:cNvPr id="25" name="Oval 12"/>
              <p:cNvSpPr>
                <a:spLocks noChangeArrowheads="1"/>
              </p:cNvSpPr>
              <p:nvPr/>
            </p:nvSpPr>
            <p:spPr bwMode="auto">
              <a:xfrm>
                <a:off x="2136" y="2801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26" name="Rectangle 13"/>
              <p:cNvSpPr>
                <a:spLocks noChangeArrowheads="1"/>
              </p:cNvSpPr>
              <p:nvPr/>
            </p:nvSpPr>
            <p:spPr bwMode="auto">
              <a:xfrm>
                <a:off x="2148" y="2842"/>
                <a:ext cx="632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monkey</a:t>
                </a: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2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3178" y="3296"/>
              <a:ext cx="644" cy="279"/>
              <a:chOff x="1370" y="2796"/>
              <a:chExt cx="644" cy="279"/>
            </a:xfrm>
          </p:grpSpPr>
          <p:sp>
            <p:nvSpPr>
              <p:cNvPr id="23" name="Oval 15"/>
              <p:cNvSpPr>
                <a:spLocks noChangeArrowheads="1"/>
              </p:cNvSpPr>
              <p:nvPr/>
            </p:nvSpPr>
            <p:spPr bwMode="auto">
              <a:xfrm>
                <a:off x="1370" y="2796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24" name="Rectangle 16"/>
              <p:cNvSpPr>
                <a:spLocks noChangeArrowheads="1"/>
              </p:cNvSpPr>
              <p:nvPr/>
            </p:nvSpPr>
            <p:spPr bwMode="auto">
              <a:xfrm>
                <a:off x="1382" y="2837"/>
                <a:ext cx="632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jaguar</a:t>
                </a: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2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grpSp>
          <p:nvGrpSpPr>
            <p:cNvPr id="12" name="Group 17"/>
            <p:cNvGrpSpPr>
              <a:grpSpLocks/>
            </p:cNvGrpSpPr>
            <p:nvPr/>
          </p:nvGrpSpPr>
          <p:grpSpPr bwMode="auto">
            <a:xfrm>
              <a:off x="2360" y="3305"/>
              <a:ext cx="708" cy="279"/>
              <a:chOff x="552" y="2805"/>
              <a:chExt cx="708" cy="279"/>
            </a:xfrm>
          </p:grpSpPr>
          <p:sp>
            <p:nvSpPr>
              <p:cNvPr id="21" name="Oval 18"/>
              <p:cNvSpPr>
                <a:spLocks noChangeArrowheads="1"/>
              </p:cNvSpPr>
              <p:nvPr/>
            </p:nvSpPr>
            <p:spPr bwMode="auto">
              <a:xfrm>
                <a:off x="552" y="2805"/>
                <a:ext cx="604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558" y="2846"/>
                <a:ext cx="702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elephant</a:t>
                </a:r>
                <a:r>
                  <a:rPr lang="ja-JP" altLang="en-US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2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grpSp>
          <p:nvGrpSpPr>
            <p:cNvPr id="13" name="Group 20"/>
            <p:cNvGrpSpPr>
              <a:grpSpLocks/>
            </p:cNvGrpSpPr>
            <p:nvPr/>
          </p:nvGrpSpPr>
          <p:grpSpPr bwMode="auto">
            <a:xfrm>
              <a:off x="2664" y="2910"/>
              <a:ext cx="705" cy="279"/>
              <a:chOff x="856" y="2410"/>
              <a:chExt cx="705" cy="279"/>
            </a:xfrm>
          </p:grpSpPr>
          <p:sp>
            <p:nvSpPr>
              <p:cNvPr id="19" name="Oval 21"/>
              <p:cNvSpPr>
                <a:spLocks noChangeArrowheads="1"/>
              </p:cNvSpPr>
              <p:nvPr/>
            </p:nvSpPr>
            <p:spPr bwMode="auto">
              <a:xfrm>
                <a:off x="856" y="2410"/>
                <a:ext cx="612" cy="279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869" y="2451"/>
                <a:ext cx="69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“</a:t>
                </a:r>
                <a:r>
                  <a:rPr lang="en-US" altLang="ja-JP" sz="12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giraffe</a:t>
                </a:r>
                <a:r>
                  <a:rPr lang="ja-JP" altLang="en-US" sz="1400" b="1" smtClean="0">
                    <a:solidFill>
                      <a:srgbClr val="000000"/>
                    </a:solidFill>
                    <a:latin typeface="Courier New" pitchFamily="49" charset="0"/>
                    <a:ea typeface="MS PGothic" pitchFamily="34" charset="-128"/>
                  </a:rPr>
                  <a:t>”</a:t>
                </a:r>
                <a:endParaRPr lang="en-US" sz="1400" b="1" smtClean="0">
                  <a:solidFill>
                    <a:srgbClr val="000000"/>
                  </a:solidFill>
                  <a:latin typeface="Courier New" pitchFamily="49" charset="0"/>
                  <a:ea typeface="MS PGothic" pitchFamily="34" charset="-128"/>
                </a:endParaRPr>
              </a:p>
            </p:txBody>
          </p:sp>
        </p:grp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 flipH="1" flipV="1">
              <a:off x="3891" y="2844"/>
              <a:ext cx="552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V="1">
              <a:off x="3025" y="2833"/>
              <a:ext cx="445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endParaRPr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H="1" flipV="1">
              <a:off x="3066" y="3189"/>
              <a:ext cx="362" cy="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endParaRPr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 flipV="1">
              <a:off x="2595" y="3174"/>
              <a:ext cx="242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endParaRP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V="1">
              <a:off x="4067" y="3187"/>
              <a:ext cx="28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Courier New" pitchFamily="49" charset="0"/>
                <a:ea typeface="MS PGothic" pitchFamily="34" charset="-128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966935" y="3962400"/>
            <a:ext cx="77898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191113" y="3940629"/>
            <a:ext cx="77898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735748" y="3940629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36645" y="3940629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598205" y="4279173"/>
            <a:ext cx="620486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46449" y="4245429"/>
            <a:ext cx="620486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54237" y="409450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smtClean="0"/>
              <a:t>M”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13919" y="4094507"/>
            <a:ext cx="50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P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APT is due tonight – </a:t>
            </a:r>
            <a:r>
              <a:rPr lang="en-US" dirty="0" err="1" smtClean="0"/>
              <a:t>WordLadder</a:t>
            </a:r>
            <a:endParaRPr lang="en-US" dirty="0" smtClean="0"/>
          </a:p>
          <a:p>
            <a:r>
              <a:rPr lang="en-US" dirty="0" smtClean="0"/>
              <a:t>Huffman new assignment out – due Apr 21</a:t>
            </a:r>
          </a:p>
          <a:p>
            <a:pPr lvl="1"/>
            <a:r>
              <a:rPr lang="en-US" dirty="0" smtClean="0"/>
              <a:t>You can work with one other person – strongly advised!</a:t>
            </a:r>
          </a:p>
          <a:p>
            <a:pPr lvl="2"/>
            <a:r>
              <a:rPr lang="en-US" dirty="0" smtClean="0"/>
              <a:t>Both people submit a README – include partner’s name</a:t>
            </a:r>
          </a:p>
          <a:p>
            <a:pPr lvl="2"/>
            <a:r>
              <a:rPr lang="en-US" dirty="0" smtClean="0"/>
              <a:t>one person submits code with both names</a:t>
            </a:r>
          </a:p>
          <a:p>
            <a:r>
              <a:rPr lang="en-US" dirty="0" smtClean="0"/>
              <a:t>Test 2 is Thursday April 14</a:t>
            </a:r>
          </a:p>
          <a:p>
            <a:r>
              <a:rPr lang="en-US" dirty="0" smtClean="0"/>
              <a:t>My office hours this Wednesday shifted earlier, </a:t>
            </a:r>
          </a:p>
          <a:p>
            <a:pPr lvl="1"/>
            <a:r>
              <a:rPr lang="en-US" dirty="0" smtClean="0"/>
              <a:t>Wed Apr 13 from 11:30-1:45pm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Review – April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 </a:t>
            </a:r>
          </a:p>
          <a:p>
            <a:pPr lvl="1"/>
            <a:r>
              <a:rPr lang="en-US" dirty="0" smtClean="0"/>
              <a:t>Closed Book, closed notes</a:t>
            </a:r>
          </a:p>
          <a:p>
            <a:pPr lvl="1"/>
            <a:r>
              <a:rPr lang="en-US" dirty="0" smtClean="0"/>
              <a:t>Except can bring 4 sheets of paper written on front/back</a:t>
            </a:r>
          </a:p>
          <a:p>
            <a:r>
              <a:rPr lang="en-US" dirty="0" smtClean="0"/>
              <a:t>Test 2 topics</a:t>
            </a:r>
          </a:p>
          <a:p>
            <a:pPr lvl="1"/>
            <a:r>
              <a:rPr lang="en-US" dirty="0" smtClean="0"/>
              <a:t>Topics from test 1 (Strings, sets, maps, hashing, arrays/</a:t>
            </a:r>
            <a:r>
              <a:rPr lang="en-US" dirty="0" err="1" smtClean="0"/>
              <a:t>ArrayList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Focus: Trees, linked lists, stacks, queues, priority queues, heap, analysis, recursion, </a:t>
            </a:r>
            <a:r>
              <a:rPr lang="en-US" dirty="0" err="1" smtClean="0"/>
              <a:t>huffman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with old exams for 100 or 100E</a:t>
            </a:r>
          </a:p>
          <a:p>
            <a:pPr lvl="1"/>
            <a:r>
              <a:rPr lang="en-US" dirty="0" smtClean="0"/>
              <a:t>Practice writing code on paper</a:t>
            </a:r>
          </a:p>
          <a:p>
            <a:r>
              <a:rPr lang="en-US" dirty="0" smtClean="0"/>
              <a:t>Look at Lecture notes, classwork, reading, assignments</a:t>
            </a:r>
          </a:p>
          <a:p>
            <a:r>
              <a:rPr lang="en-US" dirty="0" smtClean="0"/>
              <a:t>Consulting hours or office hours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208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CompSci 100e Program Design and Analysis II</vt:lpstr>
      <vt:lpstr>Announcements</vt:lpstr>
      <vt:lpstr>Test 2 Review – April 14</vt:lpstr>
      <vt:lpstr>Ways to Study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9</cp:revision>
  <dcterms:created xsi:type="dcterms:W3CDTF">2010-08-29T23:42:54Z</dcterms:created>
  <dcterms:modified xsi:type="dcterms:W3CDTF">2011-04-12T12:28:07Z</dcterms:modified>
</cp:coreProperties>
</file>