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35353C-D24B-4490-9E2F-FEEFED4D7DD8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EF6A89-89CC-446C-9222-A744852BC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721284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DDD51F-9939-46BD-817C-57B1C8893C11}" type="datetimeFigureOut">
              <a:rPr lang="en-US" smtClean="0"/>
              <a:t>4/11/2011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A71BDB-E099-4C41-A28E-331DC5EC38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7142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A71BDB-E099-4C41-A28E-331DC5EC3804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3171C-9B50-470C-BFD2-03060F3E88A1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BFB0C-CA14-425D-BE60-77E07BD2AB6B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E2AA5-3EDC-456E-AE42-9E82560EFC2F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90938-8BB8-4B5E-9626-42110535D246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D8B76-6300-44D8-91F1-E0750C702BA3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68717-6F4D-498F-ADFB-1D60B74A94F6}" type="datetime1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52D7C-9B4F-47D7-ACAA-CD319E2DC1C1}" type="datetime1">
              <a:rPr lang="en-US" smtClean="0"/>
              <a:t>4/11/2011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2FAE8-6C34-423A-9191-8CF7EE3CC6A1}" type="datetime1">
              <a:rPr lang="en-US" smtClean="0"/>
              <a:t>4/11/2011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B9AB7-90D4-4311-883B-56B275D1AA31}" type="datetime1">
              <a:rPr lang="en-US" smtClean="0"/>
              <a:t>4/11/2011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DB0DB-5C51-4919-854C-5445588AD246}" type="datetime1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280A-FD67-4E44-8325-160C8058F3FD}" type="datetime1">
              <a:rPr lang="en-US" smtClean="0"/>
              <a:t>4/11/2011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E61DC-F17E-4C8A-AA1E-DD13E55738B2}" type="datetime1">
              <a:rPr lang="en-US" smtClean="0"/>
              <a:t>4/11/2011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D0002-FA8C-457D-97FC-66030814184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CompSci</a:t>
            </a:r>
            <a:r>
              <a:rPr lang="en-US" dirty="0" smtClean="0"/>
              <a:t> 100e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Program </a:t>
            </a:r>
            <a:r>
              <a:rPr lang="en-US" dirty="0" smtClean="0"/>
              <a:t>Design and Analysis 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48200" y="3886200"/>
            <a:ext cx="3124200" cy="17526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April 12, </a:t>
            </a:r>
            <a:r>
              <a:rPr lang="en-US" dirty="0" smtClean="0">
                <a:solidFill>
                  <a:schemeClr val="tx1"/>
                </a:solidFill>
              </a:rPr>
              <a:t>2011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Prof. Rodger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1</a:t>
            </a:fld>
            <a:endParaRPr lang="en-US"/>
          </a:p>
        </p:txBody>
      </p:sp>
      <p:pic>
        <p:nvPicPr>
          <p:cNvPr id="1026" name="Picture 2" descr="C:\Users\rodger\files\courses\cps100\lectsspring11\cps100e-110224\hano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881" y="2362200"/>
            <a:ext cx="1843088" cy="114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Group 4"/>
          <p:cNvGrpSpPr>
            <a:grpSpLocks/>
          </p:cNvGrpSpPr>
          <p:nvPr/>
        </p:nvGrpSpPr>
        <p:grpSpPr bwMode="auto">
          <a:xfrm>
            <a:off x="268489" y="5030265"/>
            <a:ext cx="3621088" cy="1404937"/>
            <a:chOff x="2360" y="2592"/>
            <a:chExt cx="2473" cy="99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3401" y="2592"/>
              <a:ext cx="644" cy="279"/>
              <a:chOff x="1593" y="2092"/>
              <a:chExt cx="644" cy="279"/>
            </a:xfrm>
          </p:grpSpPr>
          <p:sp>
            <p:nvSpPr>
              <p:cNvPr id="29" name="Oval 6"/>
              <p:cNvSpPr>
                <a:spLocks noChangeArrowheads="1"/>
              </p:cNvSpPr>
              <p:nvPr/>
            </p:nvSpPr>
            <p:spPr bwMode="auto">
              <a:xfrm>
                <a:off x="1593" y="2092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30" name="Rectangle 7"/>
              <p:cNvSpPr>
                <a:spLocks noChangeArrowheads="1"/>
              </p:cNvSpPr>
              <p:nvPr/>
            </p:nvSpPr>
            <p:spPr bwMode="auto">
              <a:xfrm>
                <a:off x="1605" y="2133"/>
                <a:ext cx="63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llama</a:t>
                </a: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4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9" name="Group 8"/>
            <p:cNvGrpSpPr>
              <a:grpSpLocks/>
            </p:cNvGrpSpPr>
            <p:nvPr/>
          </p:nvGrpSpPr>
          <p:grpSpPr bwMode="auto">
            <a:xfrm>
              <a:off x="4189" y="2923"/>
              <a:ext cx="644" cy="279"/>
              <a:chOff x="2381" y="2423"/>
              <a:chExt cx="644" cy="279"/>
            </a:xfrm>
          </p:grpSpPr>
          <p:sp>
            <p:nvSpPr>
              <p:cNvPr id="27" name="Oval 9"/>
              <p:cNvSpPr>
                <a:spLocks noChangeArrowheads="1"/>
              </p:cNvSpPr>
              <p:nvPr/>
            </p:nvSpPr>
            <p:spPr bwMode="auto">
              <a:xfrm>
                <a:off x="2381" y="2423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2393" y="2464"/>
                <a:ext cx="63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tiger</a:t>
                </a: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4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10" name="Group 11"/>
            <p:cNvGrpSpPr>
              <a:grpSpLocks/>
            </p:cNvGrpSpPr>
            <p:nvPr/>
          </p:nvGrpSpPr>
          <p:grpSpPr bwMode="auto">
            <a:xfrm>
              <a:off x="3944" y="3301"/>
              <a:ext cx="644" cy="279"/>
              <a:chOff x="2136" y="2801"/>
              <a:chExt cx="644" cy="279"/>
            </a:xfrm>
          </p:grpSpPr>
          <p:sp>
            <p:nvSpPr>
              <p:cNvPr id="25" name="Oval 12"/>
              <p:cNvSpPr>
                <a:spLocks noChangeArrowheads="1"/>
              </p:cNvSpPr>
              <p:nvPr/>
            </p:nvSpPr>
            <p:spPr bwMode="auto">
              <a:xfrm>
                <a:off x="2136" y="2801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26" name="Rectangle 13"/>
              <p:cNvSpPr>
                <a:spLocks noChangeArrowheads="1"/>
              </p:cNvSpPr>
              <p:nvPr/>
            </p:nvSpPr>
            <p:spPr bwMode="auto">
              <a:xfrm>
                <a:off x="2148" y="2842"/>
                <a:ext cx="63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monkey</a:t>
                </a: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2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11" name="Group 14"/>
            <p:cNvGrpSpPr>
              <a:grpSpLocks/>
            </p:cNvGrpSpPr>
            <p:nvPr/>
          </p:nvGrpSpPr>
          <p:grpSpPr bwMode="auto">
            <a:xfrm>
              <a:off x="3178" y="3296"/>
              <a:ext cx="644" cy="279"/>
              <a:chOff x="1370" y="2796"/>
              <a:chExt cx="644" cy="279"/>
            </a:xfrm>
          </p:grpSpPr>
          <p:sp>
            <p:nvSpPr>
              <p:cNvPr id="23" name="Oval 15"/>
              <p:cNvSpPr>
                <a:spLocks noChangeArrowheads="1"/>
              </p:cNvSpPr>
              <p:nvPr/>
            </p:nvSpPr>
            <p:spPr bwMode="auto">
              <a:xfrm>
                <a:off x="1370" y="2796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24" name="Rectangle 16"/>
              <p:cNvSpPr>
                <a:spLocks noChangeArrowheads="1"/>
              </p:cNvSpPr>
              <p:nvPr/>
            </p:nvSpPr>
            <p:spPr bwMode="auto">
              <a:xfrm>
                <a:off x="1382" y="2837"/>
                <a:ext cx="63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jaguar</a:t>
                </a: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2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12" name="Group 17"/>
            <p:cNvGrpSpPr>
              <a:grpSpLocks/>
            </p:cNvGrpSpPr>
            <p:nvPr/>
          </p:nvGrpSpPr>
          <p:grpSpPr bwMode="auto">
            <a:xfrm>
              <a:off x="2360" y="3305"/>
              <a:ext cx="708" cy="279"/>
              <a:chOff x="552" y="2805"/>
              <a:chExt cx="708" cy="279"/>
            </a:xfrm>
          </p:grpSpPr>
          <p:sp>
            <p:nvSpPr>
              <p:cNvPr id="21" name="Oval 18"/>
              <p:cNvSpPr>
                <a:spLocks noChangeArrowheads="1"/>
              </p:cNvSpPr>
              <p:nvPr/>
            </p:nvSpPr>
            <p:spPr bwMode="auto">
              <a:xfrm>
                <a:off x="552" y="2805"/>
                <a:ext cx="604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22" name="Rectangle 19"/>
              <p:cNvSpPr>
                <a:spLocks noChangeArrowheads="1"/>
              </p:cNvSpPr>
              <p:nvPr/>
            </p:nvSpPr>
            <p:spPr bwMode="auto">
              <a:xfrm>
                <a:off x="558" y="2846"/>
                <a:ext cx="702" cy="17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elephant</a:t>
                </a:r>
                <a:r>
                  <a:rPr lang="ja-JP" altLang="en-US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2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grpSp>
          <p:nvGrpSpPr>
            <p:cNvPr id="13" name="Group 20"/>
            <p:cNvGrpSpPr>
              <a:grpSpLocks/>
            </p:cNvGrpSpPr>
            <p:nvPr/>
          </p:nvGrpSpPr>
          <p:grpSpPr bwMode="auto">
            <a:xfrm>
              <a:off x="2664" y="2910"/>
              <a:ext cx="705" cy="279"/>
              <a:chOff x="856" y="2410"/>
              <a:chExt cx="705" cy="279"/>
            </a:xfrm>
          </p:grpSpPr>
          <p:sp>
            <p:nvSpPr>
              <p:cNvPr id="19" name="Oval 21"/>
              <p:cNvSpPr>
                <a:spLocks noChangeArrowheads="1"/>
              </p:cNvSpPr>
              <p:nvPr/>
            </p:nvSpPr>
            <p:spPr bwMode="auto">
              <a:xfrm>
                <a:off x="856" y="2410"/>
                <a:ext cx="612" cy="279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869" y="2451"/>
                <a:ext cx="692" cy="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“</a:t>
                </a:r>
                <a:r>
                  <a:rPr lang="en-US" altLang="ja-JP" sz="12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giraffe</a:t>
                </a:r>
                <a:r>
                  <a:rPr lang="ja-JP" altLang="en-US" sz="1400" b="1" smtClean="0">
                    <a:solidFill>
                      <a:srgbClr val="000000"/>
                    </a:solidFill>
                    <a:latin typeface="Courier New" pitchFamily="49" charset="0"/>
                    <a:ea typeface="MS PGothic" pitchFamily="34" charset="-128"/>
                  </a:rPr>
                  <a:t>”</a:t>
                </a:r>
                <a:endParaRPr lang="en-US" sz="1400" b="1" smtClean="0">
                  <a:solidFill>
                    <a:srgbClr val="000000"/>
                  </a:solidFill>
                  <a:latin typeface="Courier New" pitchFamily="49" charset="0"/>
                  <a:ea typeface="MS PGothic" pitchFamily="34" charset="-128"/>
                </a:endParaRPr>
              </a:p>
            </p:txBody>
          </p:sp>
        </p:grpSp>
        <p:sp>
          <p:nvSpPr>
            <p:cNvPr id="14" name="Line 23"/>
            <p:cNvSpPr>
              <a:spLocks noChangeShapeType="1"/>
            </p:cNvSpPr>
            <p:nvPr/>
          </p:nvSpPr>
          <p:spPr bwMode="auto">
            <a:xfrm flipH="1" flipV="1">
              <a:off x="3891" y="2844"/>
              <a:ext cx="552" cy="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endParaRPr>
            </a:p>
          </p:txBody>
        </p:sp>
        <p:sp>
          <p:nvSpPr>
            <p:cNvPr id="15" name="Line 24"/>
            <p:cNvSpPr>
              <a:spLocks noChangeShapeType="1"/>
            </p:cNvSpPr>
            <p:nvPr/>
          </p:nvSpPr>
          <p:spPr bwMode="auto">
            <a:xfrm flipV="1">
              <a:off x="3025" y="2833"/>
              <a:ext cx="445" cy="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endParaRPr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flipH="1" flipV="1">
              <a:off x="3066" y="3189"/>
              <a:ext cx="362" cy="1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endParaRPr>
            </a:p>
          </p:txBody>
        </p:sp>
        <p:sp>
          <p:nvSpPr>
            <p:cNvPr id="17" name="Line 26"/>
            <p:cNvSpPr>
              <a:spLocks noChangeShapeType="1"/>
            </p:cNvSpPr>
            <p:nvPr/>
          </p:nvSpPr>
          <p:spPr bwMode="auto">
            <a:xfrm flipV="1">
              <a:off x="2595" y="3174"/>
              <a:ext cx="242" cy="12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endParaRPr>
            </a:p>
          </p:txBody>
        </p:sp>
        <p:sp>
          <p:nvSpPr>
            <p:cNvPr id="18" name="Line 27"/>
            <p:cNvSpPr>
              <a:spLocks noChangeShapeType="1"/>
            </p:cNvSpPr>
            <p:nvPr/>
          </p:nvSpPr>
          <p:spPr bwMode="auto">
            <a:xfrm flipV="1">
              <a:off x="4067" y="3187"/>
              <a:ext cx="288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mtClean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endParaRPr>
            </a:p>
          </p:txBody>
        </p:sp>
      </p:grpSp>
      <p:sp>
        <p:nvSpPr>
          <p:cNvPr id="31" name="Rectangle 30"/>
          <p:cNvSpPr/>
          <p:nvPr/>
        </p:nvSpPr>
        <p:spPr>
          <a:xfrm>
            <a:off x="966935" y="3962400"/>
            <a:ext cx="778981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91113" y="3940629"/>
            <a:ext cx="778981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2735748" y="3940629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536645" y="3940629"/>
            <a:ext cx="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1598205" y="4279173"/>
            <a:ext cx="620486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46449" y="4245429"/>
            <a:ext cx="620486" cy="0"/>
          </a:xfrm>
          <a:prstGeom prst="straightConnector1">
            <a:avLst/>
          </a:prstGeom>
          <a:ln w="635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954237" y="4094507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 smtClean="0"/>
              <a:t>M”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213919" y="4094507"/>
            <a:ext cx="50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P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APT is due tonight – </a:t>
            </a:r>
            <a:r>
              <a:rPr lang="en-US" dirty="0" err="1" smtClean="0"/>
              <a:t>WordLadder</a:t>
            </a:r>
            <a:endParaRPr lang="en-US" dirty="0" smtClean="0"/>
          </a:p>
          <a:p>
            <a:r>
              <a:rPr lang="en-US" dirty="0" smtClean="0"/>
              <a:t>Huffman new assignment out – due Apr 21</a:t>
            </a:r>
          </a:p>
          <a:p>
            <a:pPr lvl="1"/>
            <a:r>
              <a:rPr lang="en-US" dirty="0" smtClean="0"/>
              <a:t>You can work with one other person – strongly advised!</a:t>
            </a:r>
          </a:p>
          <a:p>
            <a:pPr lvl="2"/>
            <a:r>
              <a:rPr lang="en-US" dirty="0" smtClean="0"/>
              <a:t>Both people submit a README – include partner’s name</a:t>
            </a:r>
          </a:p>
          <a:p>
            <a:pPr lvl="2"/>
            <a:r>
              <a:rPr lang="en-US" dirty="0" smtClean="0"/>
              <a:t>one person submits code with both names</a:t>
            </a:r>
          </a:p>
          <a:p>
            <a:r>
              <a:rPr lang="en-US" dirty="0" smtClean="0"/>
              <a:t>Test 2 is Thursday April 14</a:t>
            </a:r>
          </a:p>
          <a:p>
            <a:r>
              <a:rPr lang="en-US" dirty="0" smtClean="0"/>
              <a:t>My office hours this Wednesday shifted earlier, </a:t>
            </a:r>
          </a:p>
          <a:p>
            <a:pPr lvl="1"/>
            <a:r>
              <a:rPr lang="en-US" dirty="0" smtClean="0"/>
              <a:t>Wed Apr 13 from 11:30-1:45pm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1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2 Review – April 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Logistics </a:t>
            </a:r>
          </a:p>
          <a:p>
            <a:pPr lvl="1"/>
            <a:r>
              <a:rPr lang="en-US" dirty="0" smtClean="0"/>
              <a:t>Closed Book, closed notes</a:t>
            </a:r>
          </a:p>
          <a:p>
            <a:pPr lvl="1"/>
            <a:r>
              <a:rPr lang="en-US" dirty="0" smtClean="0"/>
              <a:t>Except can bring 4 sheets of paper written on front/back</a:t>
            </a:r>
          </a:p>
          <a:p>
            <a:r>
              <a:rPr lang="en-US" dirty="0" smtClean="0"/>
              <a:t>Test 2 topics</a:t>
            </a:r>
          </a:p>
          <a:p>
            <a:pPr lvl="1"/>
            <a:r>
              <a:rPr lang="en-US" dirty="0" smtClean="0"/>
              <a:t>Topics from test 1 (Strings, sets, maps, hashing, arrays/</a:t>
            </a:r>
            <a:r>
              <a:rPr lang="en-US" dirty="0" err="1" smtClean="0"/>
              <a:t>ArrayList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Focus: Trees, linked lists, stacks, queues, priority queues, heap, analysis, recursion, </a:t>
            </a:r>
            <a:r>
              <a:rPr lang="en-US" dirty="0" err="1" smtClean="0"/>
              <a:t>huffman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to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with old exams for 100 or 100E</a:t>
            </a:r>
          </a:p>
          <a:p>
            <a:pPr lvl="1"/>
            <a:r>
              <a:rPr lang="en-US" dirty="0" smtClean="0"/>
              <a:t>Practice writing code on paper</a:t>
            </a:r>
          </a:p>
          <a:p>
            <a:r>
              <a:rPr lang="en-US" dirty="0" smtClean="0"/>
              <a:t>Look at Lecture notes, classwork, reading, assignments</a:t>
            </a:r>
          </a:p>
          <a:p>
            <a:r>
              <a:rPr lang="en-US" dirty="0" smtClean="0"/>
              <a:t>Consulting hours or office hours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CompSci 100e, Spring2011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D0002-FA8C-457D-97FC-6603081418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9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922</TotalTime>
  <Words>208</Words>
  <Application>Microsoft Office PowerPoint</Application>
  <PresentationFormat>On-screen Show (4:3)</PresentationFormat>
  <Paragraphs>42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CompSci 100e Program Design and Analysis II</vt:lpstr>
      <vt:lpstr>Announcements</vt:lpstr>
      <vt:lpstr>Test 2 Review – April 14</vt:lpstr>
      <vt:lpstr>Ways to Study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100 Prog Design and Analysis II</dc:title>
  <dc:creator> </dc:creator>
  <cp:lastModifiedBy>rodger</cp:lastModifiedBy>
  <cp:revision>9</cp:revision>
  <dcterms:created xsi:type="dcterms:W3CDTF">2010-08-29T23:42:54Z</dcterms:created>
  <dcterms:modified xsi:type="dcterms:W3CDTF">2011-04-12T12:28:07Z</dcterms:modified>
</cp:coreProperties>
</file>