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6.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 id="2147483663" r:id="rId2"/>
    <p:sldMasterId id="2147483676" r:id="rId3"/>
    <p:sldMasterId id="2147484222" r:id="rId4"/>
    <p:sldMasterId id="2147484224" r:id="rId5"/>
    <p:sldMasterId id="2147484402" r:id="rId6"/>
    <p:sldMasterId id="2147484494" r:id="rId7"/>
    <p:sldMasterId id="2147484496" r:id="rId8"/>
    <p:sldMasterId id="2147484497" r:id="rId9"/>
    <p:sldMasterId id="2147484585" r:id="rId10"/>
    <p:sldMasterId id="2147484587" r:id="rId11"/>
    <p:sldMasterId id="2147485190" r:id="rId12"/>
    <p:sldMasterId id="2147485205" r:id="rId13"/>
    <p:sldMasterId id="2147485220" r:id="rId14"/>
    <p:sldMasterId id="2147485877" r:id="rId15"/>
    <p:sldMasterId id="2147486263" r:id="rId16"/>
    <p:sldMasterId id="2147486275" r:id="rId17"/>
  </p:sldMasterIdLst>
  <p:notesMasterIdLst>
    <p:notesMasterId r:id="rId62"/>
  </p:notesMasterIdLst>
  <p:handoutMasterIdLst>
    <p:handoutMasterId r:id="rId63"/>
  </p:handoutMasterIdLst>
  <p:sldIdLst>
    <p:sldId id="837" r:id="rId18"/>
    <p:sldId id="1243" r:id="rId19"/>
    <p:sldId id="1254" r:id="rId20"/>
    <p:sldId id="1262" r:id="rId21"/>
    <p:sldId id="1209" r:id="rId22"/>
    <p:sldId id="1214" r:id="rId23"/>
    <p:sldId id="1244" r:id="rId24"/>
    <p:sldId id="1257" r:id="rId25"/>
    <p:sldId id="1238" r:id="rId26"/>
    <p:sldId id="1224" r:id="rId27"/>
    <p:sldId id="1221" r:id="rId28"/>
    <p:sldId id="1258" r:id="rId29"/>
    <p:sldId id="1227" r:id="rId30"/>
    <p:sldId id="1228" r:id="rId31"/>
    <p:sldId id="1205" r:id="rId32"/>
    <p:sldId id="1247" r:id="rId33"/>
    <p:sldId id="1248" r:id="rId34"/>
    <p:sldId id="1249" r:id="rId35"/>
    <p:sldId id="1259" r:id="rId36"/>
    <p:sldId id="1255" r:id="rId37"/>
    <p:sldId id="1253" r:id="rId38"/>
    <p:sldId id="1251" r:id="rId39"/>
    <p:sldId id="1260" r:id="rId40"/>
    <p:sldId id="1197" r:id="rId41"/>
    <p:sldId id="1198" r:id="rId42"/>
    <p:sldId id="1261" r:id="rId43"/>
    <p:sldId id="1225" r:id="rId44"/>
    <p:sldId id="1222" r:id="rId45"/>
    <p:sldId id="1229" r:id="rId46"/>
    <p:sldId id="1201" r:id="rId47"/>
    <p:sldId id="1230" r:id="rId48"/>
    <p:sldId id="1232" r:id="rId49"/>
    <p:sldId id="1241" r:id="rId50"/>
    <p:sldId id="1234" r:id="rId51"/>
    <p:sldId id="1235" r:id="rId52"/>
    <p:sldId id="1236" r:id="rId53"/>
    <p:sldId id="1237" r:id="rId54"/>
    <p:sldId id="1239" r:id="rId55"/>
    <p:sldId id="1195" r:id="rId56"/>
    <p:sldId id="1196" r:id="rId57"/>
    <p:sldId id="1240" r:id="rId58"/>
    <p:sldId id="1246" r:id="rId59"/>
    <p:sldId id="1256" r:id="rId60"/>
    <p:sldId id="1252" r:id="rId61"/>
  </p:sldIdLst>
  <p:sldSz cx="9144000" cy="6858000" type="screen4x3"/>
  <p:notesSz cx="6858000" cy="9144000"/>
  <p:defaultTextStyle>
    <a:defPPr>
      <a:defRPr lang="en-US"/>
    </a:defPPr>
    <a:lvl1pPr algn="l" defTabSz="455613"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1363" indent="-284163" algn="l" defTabSz="455613"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1413" indent="-227013" algn="l" defTabSz="455613"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598613" indent="-227013" algn="l" defTabSz="455613"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5813" indent="-227013" algn="l" defTabSz="455613"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998674"/>
    <a:srgbClr val="042474"/>
    <a:srgbClr val="8300EC"/>
    <a:srgbClr val="00264D"/>
    <a:srgbClr val="C085D7"/>
    <a:srgbClr val="8B4785"/>
    <a:srgbClr val="7740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p:scale>
          <a:sx n="100" d="100"/>
          <a:sy n="100" d="100"/>
        </p:scale>
        <p:origin x="-1888" y="-3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52"/>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 Target="slides/slide1.xml"/><Relationship Id="rId19" Type="http://schemas.openxmlformats.org/officeDocument/2006/relationships/slide" Target="slides/slide2.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33.xml"/><Relationship Id="rId51" Type="http://schemas.openxmlformats.org/officeDocument/2006/relationships/slide" Target="slides/slide34.xml"/><Relationship Id="rId52" Type="http://schemas.openxmlformats.org/officeDocument/2006/relationships/slide" Target="slides/slide35.xml"/><Relationship Id="rId53" Type="http://schemas.openxmlformats.org/officeDocument/2006/relationships/slide" Target="slides/slide36.xml"/><Relationship Id="rId54" Type="http://schemas.openxmlformats.org/officeDocument/2006/relationships/slide" Target="slides/slide37.xml"/><Relationship Id="rId55" Type="http://schemas.openxmlformats.org/officeDocument/2006/relationships/slide" Target="slides/slide38.xml"/><Relationship Id="rId56" Type="http://schemas.openxmlformats.org/officeDocument/2006/relationships/slide" Target="slides/slide39.xml"/><Relationship Id="rId57" Type="http://schemas.openxmlformats.org/officeDocument/2006/relationships/slide" Target="slides/slide40.xml"/><Relationship Id="rId58" Type="http://schemas.openxmlformats.org/officeDocument/2006/relationships/slide" Target="slides/slide41.xml"/><Relationship Id="rId59" Type="http://schemas.openxmlformats.org/officeDocument/2006/relationships/slide" Target="slides/slide42.xml"/><Relationship Id="rId40" Type="http://schemas.openxmlformats.org/officeDocument/2006/relationships/slide" Target="slides/slide23.xml"/><Relationship Id="rId41" Type="http://schemas.openxmlformats.org/officeDocument/2006/relationships/slide" Target="slides/slide24.xml"/><Relationship Id="rId42" Type="http://schemas.openxmlformats.org/officeDocument/2006/relationships/slide" Target="slides/slide25.xml"/><Relationship Id="rId43" Type="http://schemas.openxmlformats.org/officeDocument/2006/relationships/slide" Target="slides/slide26.xml"/><Relationship Id="rId44" Type="http://schemas.openxmlformats.org/officeDocument/2006/relationships/slide" Target="slides/slide27.xml"/><Relationship Id="rId45" Type="http://schemas.openxmlformats.org/officeDocument/2006/relationships/slide" Target="slides/slide28.xml"/><Relationship Id="rId46" Type="http://schemas.openxmlformats.org/officeDocument/2006/relationships/slide" Target="slides/slide29.xml"/><Relationship Id="rId47" Type="http://schemas.openxmlformats.org/officeDocument/2006/relationships/slide" Target="slides/slide30.xml"/><Relationship Id="rId48" Type="http://schemas.openxmlformats.org/officeDocument/2006/relationships/slide" Target="slides/slide31.xml"/><Relationship Id="rId49" Type="http://schemas.openxmlformats.org/officeDocument/2006/relationships/slide" Target="slides/slide3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33" Type="http://schemas.openxmlformats.org/officeDocument/2006/relationships/slide" Target="slides/slide16.xml"/><Relationship Id="rId34" Type="http://schemas.openxmlformats.org/officeDocument/2006/relationships/slide" Target="slides/slide17.xml"/><Relationship Id="rId35" Type="http://schemas.openxmlformats.org/officeDocument/2006/relationships/slide" Target="slides/slide18.xml"/><Relationship Id="rId36" Type="http://schemas.openxmlformats.org/officeDocument/2006/relationships/slide" Target="slides/slide19.xml"/><Relationship Id="rId37" Type="http://schemas.openxmlformats.org/officeDocument/2006/relationships/slide" Target="slides/slide20.xml"/><Relationship Id="rId38" Type="http://schemas.openxmlformats.org/officeDocument/2006/relationships/slide" Target="slides/slide21.xml"/><Relationship Id="rId39" Type="http://schemas.openxmlformats.org/officeDocument/2006/relationships/slide" Target="slides/slide22.xml"/><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60" Type="http://schemas.openxmlformats.org/officeDocument/2006/relationships/slide" Target="slides/slide43.xml"/><Relationship Id="rId61" Type="http://schemas.openxmlformats.org/officeDocument/2006/relationships/slide" Target="slides/slide44.xml"/><Relationship Id="rId62" Type="http://schemas.openxmlformats.org/officeDocument/2006/relationships/notesMaster" Target="notesMasters/notesMaster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defTabSz="457196">
              <a:buClr>
                <a:srgbClr val="000000"/>
              </a:buClr>
              <a:buSzPct val="100000"/>
              <a:buFont typeface="Times New Roman" charset="0"/>
              <a:buNone/>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defTabSz="457196">
              <a:buClr>
                <a:srgbClr val="000000"/>
              </a:buClr>
              <a:buSzPct val="100000"/>
              <a:buFont typeface="Times New Roman" charset="0"/>
              <a:buNone/>
              <a:defRPr sz="1200">
                <a:cs typeface="Arial" charset="0"/>
              </a:defRPr>
            </a:lvl1pPr>
          </a:lstStyle>
          <a:p>
            <a:pPr>
              <a:defRPr/>
            </a:pPr>
            <a:fld id="{FA4AD875-6DEB-C248-88D9-180580C0006E}" type="datetime1">
              <a:rPr lang="en-US"/>
              <a:pPr>
                <a:defRPr/>
              </a:pPr>
              <a:t>4/18/13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defTabSz="457196">
              <a:buClr>
                <a:srgbClr val="000000"/>
              </a:buClr>
              <a:buSzPct val="100000"/>
              <a:buFont typeface="Times New Roman" charset="0"/>
              <a:buNone/>
              <a:defRPr sz="1200">
                <a:latin typeface="Arial" charset="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defTabSz="457196">
              <a:buClr>
                <a:srgbClr val="000000"/>
              </a:buClr>
              <a:buSzPct val="100000"/>
              <a:buFont typeface="Times New Roman" charset="0"/>
              <a:buNone/>
              <a:defRPr sz="1200">
                <a:cs typeface="Arial" charset="0"/>
              </a:defRPr>
            </a:lvl1pPr>
          </a:lstStyle>
          <a:p>
            <a:pPr>
              <a:defRPr/>
            </a:pPr>
            <a:fld id="{3498D4B9-9FFB-994A-B6A9-C157D6A903E2}" type="slidenum">
              <a:rPr lang="en-US"/>
              <a:pPr>
                <a:defRPr/>
              </a:pPr>
              <a:t>‹#›</a:t>
            </a:fld>
            <a:endParaRPr lang="en-US"/>
          </a:p>
        </p:txBody>
      </p:sp>
    </p:spTree>
    <p:extLst>
      <p:ext uri="{BB962C8B-B14F-4D97-AF65-F5344CB8AC3E}">
        <p14:creationId xmlns:p14="http://schemas.microsoft.com/office/powerpoint/2010/main" val="20354295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24931"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2580" name="Text Box 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defRPr/>
            </a:pPr>
            <a:endParaRPr lang="en-US" sz="1800" smtClean="0">
              <a:cs typeface="Arial" charset="0"/>
            </a:endParaRP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457196">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ea typeface="Arial" charset="0"/>
                <a:cs typeface="Arial" charset="0"/>
              </a:defRPr>
            </a:lvl1pPr>
          </a:lstStyle>
          <a:p>
            <a:pPr>
              <a:defRPr/>
            </a:pPr>
            <a:endParaRPr lang="en-US"/>
          </a:p>
        </p:txBody>
      </p:sp>
      <p:sp>
        <p:nvSpPr>
          <p:cNvPr id="124934" name="Rectangle 5"/>
          <p:cNvSpPr>
            <a:spLocks noGrp="1" noRot="1" noChangeAspect="1" noChangeArrowheads="1"/>
          </p:cNvSpPr>
          <p:nvPr>
            <p:ph type="sldImg"/>
          </p:nvPr>
        </p:nvSpPr>
        <p:spPr bwMode="auto">
          <a:xfrm>
            <a:off x="1144588" y="685800"/>
            <a:ext cx="4565650"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152584" name="Text Box 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defRPr/>
            </a:pPr>
            <a:endParaRPr lang="en-US" sz="1800" smtClean="0">
              <a:cs typeface="Arial" charset="0"/>
            </a:endParaRP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defTabSz="457196">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C485C90B-6A01-9F47-9FCC-607F6367476E}" type="slidenum">
              <a:rPr lang="en-US"/>
              <a:pPr>
                <a:defRPr/>
              </a:pPr>
              <a:t>‹#›</a:t>
            </a:fld>
            <a:endParaRPr lang="en-US"/>
          </a:p>
        </p:txBody>
      </p:sp>
    </p:spTree>
    <p:extLst>
      <p:ext uri="{BB962C8B-B14F-4D97-AF65-F5344CB8AC3E}">
        <p14:creationId xmlns:p14="http://schemas.microsoft.com/office/powerpoint/2010/main" val="3875345195"/>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5978" algn="l" defTabSz="914391" rtl="0" eaLnBrk="1" latinLnBrk="0" hangingPunct="1">
      <a:defRPr sz="1200" kern="1200">
        <a:solidFill>
          <a:schemeClr val="tx1"/>
        </a:solidFill>
        <a:latin typeface="+mn-lt"/>
        <a:ea typeface="+mn-ea"/>
        <a:cs typeface="+mn-cs"/>
      </a:defRPr>
    </a:lvl6pPr>
    <a:lvl7pPr marL="2743173" algn="l" defTabSz="914391" rtl="0" eaLnBrk="1" latinLnBrk="0" hangingPunct="1">
      <a:defRPr sz="1200" kern="1200">
        <a:solidFill>
          <a:schemeClr val="tx1"/>
        </a:solidFill>
        <a:latin typeface="+mn-lt"/>
        <a:ea typeface="+mn-ea"/>
        <a:cs typeface="+mn-cs"/>
      </a:defRPr>
    </a:lvl7pPr>
    <a:lvl8pPr marL="3200368" algn="l" defTabSz="914391" rtl="0" eaLnBrk="1" latinLnBrk="0" hangingPunct="1">
      <a:defRPr sz="1200" kern="1200">
        <a:solidFill>
          <a:schemeClr val="tx1"/>
        </a:solidFill>
        <a:latin typeface="+mn-lt"/>
        <a:ea typeface="+mn-ea"/>
        <a:cs typeface="+mn-cs"/>
      </a:defRPr>
    </a:lvl8pPr>
    <a:lvl9pPr marL="3657563" algn="l" defTabSz="9143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defTabSz="455613" eaLnBrk="1" hangingPunct="1"/>
            <a:fld id="{43390665-47AA-BE45-B196-3D5FC60B7B4E}" type="slidenum">
              <a:rPr lang="en-US" sz="1200">
                <a:solidFill>
                  <a:srgbClr val="000000"/>
                </a:solidFill>
                <a:latin typeface="Calibri" charset="0"/>
              </a:rPr>
              <a:pPr defTabSz="455613" eaLnBrk="1" hangingPunct="1"/>
              <a:t>1</a:t>
            </a:fld>
            <a:endParaRPr lang="en-US" sz="1200">
              <a:solidFill>
                <a:srgbClr val="000000"/>
              </a:solidFill>
              <a:latin typeface="Calibri" charset="0"/>
            </a:endParaRPr>
          </a:p>
        </p:txBody>
      </p:sp>
      <p:sp>
        <p:nvSpPr>
          <p:cNvPr id="12697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endParaRPr lang="en-US" sz="1800"/>
          </a:p>
        </p:txBody>
      </p:sp>
      <p:sp>
        <p:nvSpPr>
          <p:cNvPr id="126980"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a:ln/>
        </p:spPr>
      </p:sp>
      <p:sp>
        <p:nvSpPr>
          <p:cNvPr id="153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From Anatomy and Physiology of Android</a:t>
            </a:r>
          </a:p>
        </p:txBody>
      </p:sp>
      <p:sp>
        <p:nvSpPr>
          <p:cNvPr id="15360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defTabSz="455613" eaLnBrk="1" hangingPunct="1"/>
            <a:fld id="{8035185D-12BB-744C-900D-DDBCC0AA32F6}" type="slidenum">
              <a:rPr lang="en-US" sz="1200">
                <a:solidFill>
                  <a:srgbClr val="000000"/>
                </a:solidFill>
                <a:latin typeface="Calibri" charset="0"/>
                <a:cs typeface="Arial" charset="0"/>
              </a:rPr>
              <a:pPr defTabSz="455613" eaLnBrk="1" hangingPunct="1"/>
              <a:t>30</a:t>
            </a:fld>
            <a:endParaRPr lang="en-US" sz="1200">
              <a:solidFill>
                <a:srgbClr val="000000"/>
              </a:solidFill>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19196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F6F4A8E-D4D8-2D43-857E-920D702B6729}" type="slidenum">
              <a:rPr lang="en-US"/>
              <a:pPr>
                <a:defRPr/>
              </a:pPr>
              <a:t>‹#›</a:t>
            </a:fld>
            <a:endParaRPr lang="en-US"/>
          </a:p>
        </p:txBody>
      </p:sp>
    </p:spTree>
    <p:extLst>
      <p:ext uri="{BB962C8B-B14F-4D97-AF65-F5344CB8AC3E}">
        <p14:creationId xmlns:p14="http://schemas.microsoft.com/office/powerpoint/2010/main" val="173150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C5AD99E-0E17-4045-8081-26DE47CE9EAF}" type="slidenum">
              <a:rPr lang="en-US"/>
              <a:pPr>
                <a:defRPr/>
              </a:pPr>
              <a:t>‹#›</a:t>
            </a:fld>
            <a:endParaRPr lang="en-US"/>
          </a:p>
        </p:txBody>
      </p:sp>
    </p:spTree>
    <p:extLst>
      <p:ext uri="{BB962C8B-B14F-4D97-AF65-F5344CB8AC3E}">
        <p14:creationId xmlns:p14="http://schemas.microsoft.com/office/powerpoint/2010/main" val="3614865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43131E4B-D36E-DC47-BC64-C6F336245C47}" type="slidenum">
              <a:rPr lang="en-US"/>
              <a:pPr>
                <a:defRPr/>
              </a:pPr>
              <a:t>‹#›</a:t>
            </a:fld>
            <a:endParaRPr lang="en-US"/>
          </a:p>
        </p:txBody>
      </p:sp>
    </p:spTree>
    <p:extLst>
      <p:ext uri="{BB962C8B-B14F-4D97-AF65-F5344CB8AC3E}">
        <p14:creationId xmlns:p14="http://schemas.microsoft.com/office/powerpoint/2010/main" val="4594930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43F414F5-1000-CE47-8A2F-1A1C05CCC4B4}" type="slidenum">
              <a:rPr lang="en-US"/>
              <a:pPr>
                <a:defRPr/>
              </a:pPr>
              <a:t>‹#›</a:t>
            </a:fld>
            <a:endParaRPr lang="en-US"/>
          </a:p>
        </p:txBody>
      </p:sp>
    </p:spTree>
    <p:extLst>
      <p:ext uri="{BB962C8B-B14F-4D97-AF65-F5344CB8AC3E}">
        <p14:creationId xmlns:p14="http://schemas.microsoft.com/office/powerpoint/2010/main" val="176643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90513"/>
            <a:ext cx="2190750" cy="5835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90513"/>
            <a:ext cx="641985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A3643915-760A-F943-A067-ED93D8AA9D06}" type="slidenum">
              <a:rPr lang="en-US"/>
              <a:pPr>
                <a:defRPr/>
              </a:pPr>
              <a:t>‹#›</a:t>
            </a:fld>
            <a:endParaRPr lang="en-US"/>
          </a:p>
        </p:txBody>
      </p:sp>
    </p:spTree>
    <p:extLst>
      <p:ext uri="{BB962C8B-B14F-4D97-AF65-F5344CB8AC3E}">
        <p14:creationId xmlns:p14="http://schemas.microsoft.com/office/powerpoint/2010/main" val="29087396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4A2C1E70-2F80-BB4C-BEE8-6CCB1159C0F7}" type="slidenum">
              <a:rPr lang="en-US"/>
              <a:pPr>
                <a:defRPr/>
              </a:pPr>
              <a:t>‹#›</a:t>
            </a:fld>
            <a:endParaRPr lang="en-US"/>
          </a:p>
        </p:txBody>
      </p:sp>
    </p:spTree>
    <p:extLst>
      <p:ext uri="{BB962C8B-B14F-4D97-AF65-F5344CB8AC3E}">
        <p14:creationId xmlns:p14="http://schemas.microsoft.com/office/powerpoint/2010/main" val="30619296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316C56B3-9BE5-2A42-AFA5-EA681D93E439}" type="slidenum">
              <a:rPr lang="en-US"/>
              <a:pPr>
                <a:defRPr/>
              </a:pPr>
              <a:t>‹#›</a:t>
            </a:fld>
            <a:endParaRPr lang="en-US"/>
          </a:p>
        </p:txBody>
      </p:sp>
    </p:spTree>
    <p:extLst>
      <p:ext uri="{BB962C8B-B14F-4D97-AF65-F5344CB8AC3E}">
        <p14:creationId xmlns:p14="http://schemas.microsoft.com/office/powerpoint/2010/main" val="1233330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6CD49A0B-F31B-4D4E-AA0B-26E92912C8CD}" type="datetime1">
              <a:rPr lang="en-US"/>
              <a:pPr>
                <a:defRPr/>
              </a:pPr>
              <a:t>4/18/13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12319F13-58FE-7840-B36E-EDFA47C299BB}" type="slidenum">
              <a:rPr lang="en-US"/>
              <a:pPr>
                <a:defRPr/>
              </a:pPr>
              <a:t>‹#›</a:t>
            </a:fld>
            <a:endParaRPr lang="en-US"/>
          </a:p>
        </p:txBody>
      </p:sp>
    </p:spTree>
    <p:extLst>
      <p:ext uri="{BB962C8B-B14F-4D97-AF65-F5344CB8AC3E}">
        <p14:creationId xmlns:p14="http://schemas.microsoft.com/office/powerpoint/2010/main" val="31938612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8E3BD43D-BFB3-FF4D-9F54-6AD1C154B07D}" type="datetime1">
              <a:rPr lang="en-US"/>
              <a:pPr>
                <a:defRPr/>
              </a:pPr>
              <a:t>4/18/13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152518FC-BCCA-8040-9124-DC028A5129DB}" type="slidenum">
              <a:rPr lang="en-US"/>
              <a:pPr>
                <a:defRPr/>
              </a:pPr>
              <a:t>‹#›</a:t>
            </a:fld>
            <a:endParaRPr lang="en-US"/>
          </a:p>
        </p:txBody>
      </p:sp>
    </p:spTree>
    <p:extLst>
      <p:ext uri="{BB962C8B-B14F-4D97-AF65-F5344CB8AC3E}">
        <p14:creationId xmlns:p14="http://schemas.microsoft.com/office/powerpoint/2010/main" val="27773613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A2F452DE-A9ED-5549-B797-DE0C635F7ABC}" type="datetime1">
              <a:rPr lang="en-US"/>
              <a:pPr>
                <a:defRPr/>
              </a:pPr>
              <a:t>4/18/13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26E5B7E8-492F-E84B-B432-A9E2449C246F}" type="slidenum">
              <a:rPr lang="en-US"/>
              <a:pPr>
                <a:defRPr/>
              </a:pPr>
              <a:t>‹#›</a:t>
            </a:fld>
            <a:endParaRPr lang="en-US"/>
          </a:p>
        </p:txBody>
      </p:sp>
    </p:spTree>
    <p:extLst>
      <p:ext uri="{BB962C8B-B14F-4D97-AF65-F5344CB8AC3E}">
        <p14:creationId xmlns:p14="http://schemas.microsoft.com/office/powerpoint/2010/main" val="29756417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5E34F7D6-E96E-BC45-8692-7EB807EB9933}" type="datetime1">
              <a:rPr lang="en-US"/>
              <a:pPr>
                <a:defRPr/>
              </a:pPr>
              <a:t>4/18/13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7AE775C5-B7B7-624A-99CD-525090F31104}" type="slidenum">
              <a:rPr lang="en-US"/>
              <a:pPr>
                <a:defRPr/>
              </a:pPr>
              <a:t>‹#›</a:t>
            </a:fld>
            <a:endParaRPr lang="en-US"/>
          </a:p>
        </p:txBody>
      </p:sp>
    </p:spTree>
    <p:extLst>
      <p:ext uri="{BB962C8B-B14F-4D97-AF65-F5344CB8AC3E}">
        <p14:creationId xmlns:p14="http://schemas.microsoft.com/office/powerpoint/2010/main" val="24309019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CA51219F-C195-1041-B0A3-6C87D760E95D}" type="datetime1">
              <a:rPr lang="en-US"/>
              <a:pPr>
                <a:defRPr/>
              </a:pPr>
              <a:t>4/18/13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191667AC-BEAE-0F44-8703-86C4EEA3BC26}" type="slidenum">
              <a:rPr lang="en-US"/>
              <a:pPr>
                <a:defRPr/>
              </a:pPr>
              <a:t>‹#›</a:t>
            </a:fld>
            <a:endParaRPr lang="en-US"/>
          </a:p>
        </p:txBody>
      </p:sp>
    </p:spTree>
    <p:extLst>
      <p:ext uri="{BB962C8B-B14F-4D97-AF65-F5344CB8AC3E}">
        <p14:creationId xmlns:p14="http://schemas.microsoft.com/office/powerpoint/2010/main" val="171790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6E6BDA6-C6E3-8A40-9041-F1CF517DD6B0}" type="slidenum">
              <a:rPr lang="en-US"/>
              <a:pPr>
                <a:defRPr/>
              </a:pPr>
              <a:t>‹#›</a:t>
            </a:fld>
            <a:endParaRPr lang="en-US"/>
          </a:p>
        </p:txBody>
      </p:sp>
    </p:spTree>
    <p:extLst>
      <p:ext uri="{BB962C8B-B14F-4D97-AF65-F5344CB8AC3E}">
        <p14:creationId xmlns:p14="http://schemas.microsoft.com/office/powerpoint/2010/main" val="20670509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1067E71D-2695-8B49-8442-19E3CA9C132E}" type="datetime1">
              <a:rPr lang="en-US"/>
              <a:pPr>
                <a:defRPr/>
              </a:pPr>
              <a:t>4/18/13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262A74C8-F2F1-8B4E-A200-6855C8CCD4B2}" type="slidenum">
              <a:rPr lang="en-US"/>
              <a:pPr>
                <a:defRPr/>
              </a:pPr>
              <a:t>‹#›</a:t>
            </a:fld>
            <a:endParaRPr lang="en-US"/>
          </a:p>
        </p:txBody>
      </p:sp>
    </p:spTree>
    <p:extLst>
      <p:ext uri="{BB962C8B-B14F-4D97-AF65-F5344CB8AC3E}">
        <p14:creationId xmlns:p14="http://schemas.microsoft.com/office/powerpoint/2010/main" val="17475475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906B28D8-E8D4-1447-BE3B-9A4CACF2114D}" type="datetime1">
              <a:rPr lang="en-US"/>
              <a:pPr>
                <a:defRPr/>
              </a:pPr>
              <a:t>4/18/13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7D18D5D6-4024-0B44-A8BF-CEAF2EFC28C6}" type="slidenum">
              <a:rPr lang="en-US"/>
              <a:pPr>
                <a:defRPr/>
              </a:pPr>
              <a:t>‹#›</a:t>
            </a:fld>
            <a:endParaRPr lang="en-US"/>
          </a:p>
        </p:txBody>
      </p:sp>
    </p:spTree>
    <p:extLst>
      <p:ext uri="{BB962C8B-B14F-4D97-AF65-F5344CB8AC3E}">
        <p14:creationId xmlns:p14="http://schemas.microsoft.com/office/powerpoint/2010/main" val="23077922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1CC25FBD-C56E-9A43-8F65-61B91CA47A9A}" type="datetime1">
              <a:rPr lang="en-US"/>
              <a:pPr>
                <a:defRPr/>
              </a:pPr>
              <a:t>4/18/13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EFDC5C2E-F801-A544-8B8D-9A27A9238EB1}" type="slidenum">
              <a:rPr lang="en-US"/>
              <a:pPr>
                <a:defRPr/>
              </a:pPr>
              <a:t>‹#›</a:t>
            </a:fld>
            <a:endParaRPr lang="en-US"/>
          </a:p>
        </p:txBody>
      </p:sp>
    </p:spTree>
    <p:extLst>
      <p:ext uri="{BB962C8B-B14F-4D97-AF65-F5344CB8AC3E}">
        <p14:creationId xmlns:p14="http://schemas.microsoft.com/office/powerpoint/2010/main" val="15796154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rtlCol="0">
            <a:normAutofit/>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92654FB2-87C3-2F4E-8059-6E63FD2DD857}" type="datetime1">
              <a:rPr lang="en-US"/>
              <a:pPr>
                <a:defRPr/>
              </a:pPr>
              <a:t>4/18/13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11E65BB3-2958-3149-9C1D-6F7BCCAAFEF3}" type="slidenum">
              <a:rPr lang="en-US"/>
              <a:pPr>
                <a:defRPr/>
              </a:pPr>
              <a:t>‹#›</a:t>
            </a:fld>
            <a:endParaRPr lang="en-US"/>
          </a:p>
        </p:txBody>
      </p:sp>
    </p:spTree>
    <p:extLst>
      <p:ext uri="{BB962C8B-B14F-4D97-AF65-F5344CB8AC3E}">
        <p14:creationId xmlns:p14="http://schemas.microsoft.com/office/powerpoint/2010/main" val="23673892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0714C94C-0865-A94F-A39B-DF7B38746C4E}" type="datetime1">
              <a:rPr lang="en-US"/>
              <a:pPr>
                <a:defRPr/>
              </a:pPr>
              <a:t>4/18/13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A0AEF0CF-29DA-C145-BA33-7FFE460D627B}" type="slidenum">
              <a:rPr lang="en-US"/>
              <a:pPr>
                <a:defRPr/>
              </a:pPr>
              <a:t>‹#›</a:t>
            </a:fld>
            <a:endParaRPr lang="en-US"/>
          </a:p>
        </p:txBody>
      </p:sp>
    </p:spTree>
    <p:extLst>
      <p:ext uri="{BB962C8B-B14F-4D97-AF65-F5344CB8AC3E}">
        <p14:creationId xmlns:p14="http://schemas.microsoft.com/office/powerpoint/2010/main" val="24800708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D676F7B9-9938-E649-8434-80E493184D97}" type="datetime1">
              <a:rPr lang="en-US"/>
              <a:pPr>
                <a:defRPr/>
              </a:pPr>
              <a:t>4/18/13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0272A35C-B6F4-CF4A-A794-BD3B3922A242}" type="slidenum">
              <a:rPr lang="en-US"/>
              <a:pPr>
                <a:defRPr/>
              </a:pPr>
              <a:t>‹#›</a:t>
            </a:fld>
            <a:endParaRPr lang="en-US"/>
          </a:p>
        </p:txBody>
      </p:sp>
    </p:spTree>
    <p:extLst>
      <p:ext uri="{BB962C8B-B14F-4D97-AF65-F5344CB8AC3E}">
        <p14:creationId xmlns:p14="http://schemas.microsoft.com/office/powerpoint/2010/main" val="27546371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48445657-69DB-0E43-971C-CDDEB7213174}" type="datetime1">
              <a:rPr lang="en-US"/>
              <a:pPr>
                <a:defRPr/>
              </a:pPr>
              <a:t>4/18/13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37752EFA-0881-C34B-AE24-505A6469AB94}" type="slidenum">
              <a:rPr lang="en-US"/>
              <a:pPr>
                <a:defRPr/>
              </a:pPr>
              <a:t>‹#›</a:t>
            </a:fld>
            <a:endParaRPr lang="en-US"/>
          </a:p>
        </p:txBody>
      </p:sp>
    </p:spTree>
    <p:extLst>
      <p:ext uri="{BB962C8B-B14F-4D97-AF65-F5344CB8AC3E}">
        <p14:creationId xmlns:p14="http://schemas.microsoft.com/office/powerpoint/2010/main" val="7432410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635033FA-52BA-2A4B-934B-01D75FA71682}" type="datetime1">
              <a:rPr lang="en-US"/>
              <a:pPr>
                <a:defRPr/>
              </a:pPr>
              <a:t>4/18/13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8BA1545D-AB67-AF46-AFF0-3FCB9D808C43}" type="slidenum">
              <a:rPr lang="en-US"/>
              <a:pPr>
                <a:defRPr/>
              </a:pPr>
              <a:t>‹#›</a:t>
            </a:fld>
            <a:endParaRPr lang="en-US"/>
          </a:p>
        </p:txBody>
      </p:sp>
    </p:spTree>
    <p:extLst>
      <p:ext uri="{BB962C8B-B14F-4D97-AF65-F5344CB8AC3E}">
        <p14:creationId xmlns:p14="http://schemas.microsoft.com/office/powerpoint/2010/main" val="30003330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05D2852A-D42B-4E43-B2C2-E727546B6876}" type="datetime1">
              <a:rPr lang="en-US"/>
              <a:pPr>
                <a:defRPr/>
              </a:pPr>
              <a:t>4/18/13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5E3B8BAD-5BFA-7745-8693-BE26180A8C2A}" type="slidenum">
              <a:rPr lang="en-US"/>
              <a:pPr>
                <a:defRPr/>
              </a:pPr>
              <a:t>‹#›</a:t>
            </a:fld>
            <a:endParaRPr lang="en-US"/>
          </a:p>
        </p:txBody>
      </p:sp>
    </p:spTree>
    <p:extLst>
      <p:ext uri="{BB962C8B-B14F-4D97-AF65-F5344CB8AC3E}">
        <p14:creationId xmlns:p14="http://schemas.microsoft.com/office/powerpoint/2010/main" val="6423655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291A8B05-0714-884E-8027-ABBF60281E89}" type="datetime1">
              <a:rPr lang="en-US"/>
              <a:pPr>
                <a:defRPr/>
              </a:pPr>
              <a:t>4/18/13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37DD0557-D17F-7447-9F80-F2A793667EFD}" type="slidenum">
              <a:rPr lang="en-US"/>
              <a:pPr>
                <a:defRPr/>
              </a:pPr>
              <a:t>‹#›</a:t>
            </a:fld>
            <a:endParaRPr lang="en-US"/>
          </a:p>
        </p:txBody>
      </p:sp>
    </p:spTree>
    <p:extLst>
      <p:ext uri="{BB962C8B-B14F-4D97-AF65-F5344CB8AC3E}">
        <p14:creationId xmlns:p14="http://schemas.microsoft.com/office/powerpoint/2010/main" val="3232873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1"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4"/>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D9664E92-20A4-1E44-AEB3-F47665690171}" type="slidenum">
              <a:rPr lang="en-US"/>
              <a:pPr>
                <a:defRPr/>
              </a:pPr>
              <a:t>‹#›</a:t>
            </a:fld>
            <a:endParaRPr lang="en-US"/>
          </a:p>
        </p:txBody>
      </p:sp>
    </p:spTree>
    <p:extLst>
      <p:ext uri="{BB962C8B-B14F-4D97-AF65-F5344CB8AC3E}">
        <p14:creationId xmlns:p14="http://schemas.microsoft.com/office/powerpoint/2010/main" val="2767944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86FA351D-4C79-BD48-9FA6-4B9F3DA75162}" type="datetime1">
              <a:rPr lang="en-US"/>
              <a:pPr>
                <a:defRPr/>
              </a:pPr>
              <a:t>4/18/13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9A8F3C25-8801-4B4E-9D06-38FC0115FF9F}" type="slidenum">
              <a:rPr lang="en-US"/>
              <a:pPr>
                <a:defRPr/>
              </a:pPr>
              <a:t>‹#›</a:t>
            </a:fld>
            <a:endParaRPr lang="en-US"/>
          </a:p>
        </p:txBody>
      </p:sp>
    </p:spTree>
    <p:extLst>
      <p:ext uri="{BB962C8B-B14F-4D97-AF65-F5344CB8AC3E}">
        <p14:creationId xmlns:p14="http://schemas.microsoft.com/office/powerpoint/2010/main" val="32525694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0BC5FF36-51A2-6A46-8971-51EE3CAFC2A4}" type="datetime1">
              <a:rPr lang="en-US"/>
              <a:pPr>
                <a:defRPr/>
              </a:pPr>
              <a:t>4/18/13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17DC1B1C-873D-3243-9371-3260440B24A7}" type="slidenum">
              <a:rPr lang="en-US"/>
              <a:pPr>
                <a:defRPr/>
              </a:pPr>
              <a:t>‹#›</a:t>
            </a:fld>
            <a:endParaRPr lang="en-US"/>
          </a:p>
        </p:txBody>
      </p:sp>
    </p:spTree>
    <p:extLst>
      <p:ext uri="{BB962C8B-B14F-4D97-AF65-F5344CB8AC3E}">
        <p14:creationId xmlns:p14="http://schemas.microsoft.com/office/powerpoint/2010/main" val="1642903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E013EF60-A176-C546-B3EC-2FA60866E0BF}" type="datetime1">
              <a:rPr lang="en-US"/>
              <a:pPr>
                <a:defRPr/>
              </a:pPr>
              <a:t>4/18/13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902EC8A5-C95E-3C4E-B4BE-31A3E2507390}" type="slidenum">
              <a:rPr lang="en-US"/>
              <a:pPr>
                <a:defRPr/>
              </a:pPr>
              <a:t>‹#›</a:t>
            </a:fld>
            <a:endParaRPr lang="en-US"/>
          </a:p>
        </p:txBody>
      </p:sp>
    </p:spTree>
    <p:extLst>
      <p:ext uri="{BB962C8B-B14F-4D97-AF65-F5344CB8AC3E}">
        <p14:creationId xmlns:p14="http://schemas.microsoft.com/office/powerpoint/2010/main" val="33310595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A6525F8B-7EE5-0C47-8E83-04213C945605}" type="datetime1">
              <a:rPr lang="en-US"/>
              <a:pPr>
                <a:defRPr/>
              </a:pPr>
              <a:t>4/18/13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B709E0BB-78CA-4949-94FE-F20D3FE6D5DB}" type="slidenum">
              <a:rPr lang="en-US"/>
              <a:pPr>
                <a:defRPr/>
              </a:pPr>
              <a:t>‹#›</a:t>
            </a:fld>
            <a:endParaRPr lang="en-US"/>
          </a:p>
        </p:txBody>
      </p:sp>
    </p:spTree>
    <p:extLst>
      <p:ext uri="{BB962C8B-B14F-4D97-AF65-F5344CB8AC3E}">
        <p14:creationId xmlns:p14="http://schemas.microsoft.com/office/powerpoint/2010/main" val="6100013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rtlCol="0">
            <a:normAutofit/>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61E41C98-CB13-7C43-AB8A-A4960AD0A63C}" type="datetime1">
              <a:rPr lang="en-US"/>
              <a:pPr>
                <a:defRPr/>
              </a:pPr>
              <a:t>4/18/13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1ACA2464-9FC4-9C49-88B8-E331D5BB9A0C}" type="slidenum">
              <a:rPr lang="en-US"/>
              <a:pPr>
                <a:defRPr/>
              </a:pPr>
              <a:t>‹#›</a:t>
            </a:fld>
            <a:endParaRPr lang="en-US"/>
          </a:p>
        </p:txBody>
      </p:sp>
    </p:spTree>
    <p:extLst>
      <p:ext uri="{BB962C8B-B14F-4D97-AF65-F5344CB8AC3E}">
        <p14:creationId xmlns:p14="http://schemas.microsoft.com/office/powerpoint/2010/main" val="617881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33FB82FF-E9D9-6F4D-B78B-740037A685FC}" type="datetime1">
              <a:rPr lang="en-US"/>
              <a:pPr>
                <a:defRPr/>
              </a:pPr>
              <a:t>4/18/13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F173B289-5975-1540-B683-C22E63ABDDF7}" type="slidenum">
              <a:rPr lang="en-US"/>
              <a:pPr>
                <a:defRPr/>
              </a:pPr>
              <a:t>‹#›</a:t>
            </a:fld>
            <a:endParaRPr lang="en-US"/>
          </a:p>
        </p:txBody>
      </p:sp>
    </p:spTree>
    <p:extLst>
      <p:ext uri="{BB962C8B-B14F-4D97-AF65-F5344CB8AC3E}">
        <p14:creationId xmlns:p14="http://schemas.microsoft.com/office/powerpoint/2010/main" val="33449201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4C09772C-59EA-0B48-80E8-EC5E35C20C0C}" type="datetime1">
              <a:rPr lang="en-US"/>
              <a:pPr>
                <a:defRPr/>
              </a:pPr>
              <a:t>4/18/13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457196" fontAlgn="auto">
              <a:spcBef>
                <a:spcPts val="0"/>
              </a:spcBef>
              <a:spcAft>
                <a:spcPts val="0"/>
              </a:spcAft>
              <a:defRPr sz="1800">
                <a:solidFill>
                  <a:prstClr val="white"/>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defTabSz="457196">
              <a:defRPr sz="1800">
                <a:solidFill>
                  <a:prstClr val="white"/>
                </a:solidFill>
                <a:latin typeface="Calibri" charset="0"/>
              </a:defRPr>
            </a:lvl1pPr>
          </a:lstStyle>
          <a:p>
            <a:pPr>
              <a:defRPr/>
            </a:pPr>
            <a:fld id="{9A472E9E-6EB0-8543-8198-7F20E6BFDF3D}" type="slidenum">
              <a:rPr lang="en-US"/>
              <a:pPr>
                <a:defRPr/>
              </a:pPr>
              <a:t>‹#›</a:t>
            </a:fld>
            <a:endParaRPr lang="en-US"/>
          </a:p>
        </p:txBody>
      </p:sp>
    </p:spTree>
    <p:extLst>
      <p:ext uri="{BB962C8B-B14F-4D97-AF65-F5344CB8AC3E}">
        <p14:creationId xmlns:p14="http://schemas.microsoft.com/office/powerpoint/2010/main" val="2590047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98A3084-C0FC-4D41-AA4A-CDBD8499A1A8}" type="slidenum">
              <a:rPr lang="en-US"/>
              <a:pPr>
                <a:defRPr/>
              </a:pPr>
              <a:t>‹#›</a:t>
            </a:fld>
            <a:endParaRPr lang="en-US"/>
          </a:p>
        </p:txBody>
      </p:sp>
    </p:spTree>
    <p:extLst>
      <p:ext uri="{BB962C8B-B14F-4D97-AF65-F5344CB8AC3E}">
        <p14:creationId xmlns:p14="http://schemas.microsoft.com/office/powerpoint/2010/main" val="4143185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8ED2545C-AE38-FA4A-805E-DE94DF4244B2}" type="slidenum">
              <a:rPr lang="en-US"/>
              <a:pPr>
                <a:defRPr/>
              </a:pPr>
              <a:t>‹#›</a:t>
            </a:fld>
            <a:endParaRPr lang="en-US"/>
          </a:p>
        </p:txBody>
      </p:sp>
    </p:spTree>
    <p:extLst>
      <p:ext uri="{BB962C8B-B14F-4D97-AF65-F5344CB8AC3E}">
        <p14:creationId xmlns:p14="http://schemas.microsoft.com/office/powerpoint/2010/main" val="2033367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FD32183E-25B5-4E48-A899-78234A23BA1E}" type="slidenum">
              <a:rPr lang="en-US"/>
              <a:pPr>
                <a:defRPr/>
              </a:pPr>
              <a:t>‹#›</a:t>
            </a:fld>
            <a:endParaRPr lang="en-US"/>
          </a:p>
        </p:txBody>
      </p:sp>
    </p:spTree>
    <p:extLst>
      <p:ext uri="{BB962C8B-B14F-4D97-AF65-F5344CB8AC3E}">
        <p14:creationId xmlns:p14="http://schemas.microsoft.com/office/powerpoint/2010/main" val="2186853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Rectangle 10"/>
          <p:cNvSpPr>
            <a:spLocks noGrp="1" noChangeArrowheads="1"/>
          </p:cNvSpPr>
          <p:nvPr>
            <p:ph type="sldNum" idx="10"/>
          </p:nvPr>
        </p:nvSpPr>
        <p:spPr>
          <a:ln/>
        </p:spPr>
        <p:txBody>
          <a:bodyPr/>
          <a:lstStyle>
            <a:lvl1pPr>
              <a:defRPr/>
            </a:lvl1pPr>
          </a:lstStyle>
          <a:p>
            <a:pPr>
              <a:defRPr/>
            </a:pPr>
            <a:fld id="{F3ABEB6F-050F-9A4C-81A7-D1D3806F4703}" type="slidenum">
              <a:rPr lang="en-US"/>
              <a:pPr>
                <a:defRPr/>
              </a:pPr>
              <a:t>‹#›</a:t>
            </a:fld>
            <a:endParaRPr lang="en-US"/>
          </a:p>
        </p:txBody>
      </p:sp>
    </p:spTree>
    <p:extLst>
      <p:ext uri="{BB962C8B-B14F-4D97-AF65-F5344CB8AC3E}">
        <p14:creationId xmlns:p14="http://schemas.microsoft.com/office/powerpoint/2010/main" val="1710778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idx="10"/>
          </p:nvPr>
        </p:nvSpPr>
        <p:spPr>
          <a:ln/>
        </p:spPr>
        <p:txBody>
          <a:bodyPr/>
          <a:lstStyle>
            <a:lvl1pPr>
              <a:defRPr/>
            </a:lvl1pPr>
          </a:lstStyle>
          <a:p>
            <a:pPr>
              <a:defRPr/>
            </a:pPr>
            <a:fld id="{B634C546-5B7E-C343-AF25-F151AC286384}" type="slidenum">
              <a:rPr lang="en-US"/>
              <a:pPr>
                <a:defRPr/>
              </a:pPr>
              <a:t>‹#›</a:t>
            </a:fld>
            <a:endParaRPr lang="en-US"/>
          </a:p>
        </p:txBody>
      </p:sp>
    </p:spTree>
    <p:extLst>
      <p:ext uri="{BB962C8B-B14F-4D97-AF65-F5344CB8AC3E}">
        <p14:creationId xmlns:p14="http://schemas.microsoft.com/office/powerpoint/2010/main" val="277845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idx="10"/>
          </p:nvPr>
        </p:nvSpPr>
        <p:spPr>
          <a:ln/>
        </p:spPr>
        <p:txBody>
          <a:bodyPr/>
          <a:lstStyle>
            <a:lvl1pPr>
              <a:defRPr/>
            </a:lvl1pPr>
          </a:lstStyle>
          <a:p>
            <a:pPr>
              <a:defRPr/>
            </a:pPr>
            <a:fld id="{B76CA34C-4553-BD48-A7F1-D1045A532F0A}" type="slidenum">
              <a:rPr lang="en-US"/>
              <a:pPr>
                <a:defRPr/>
              </a:pPr>
              <a:t>‹#›</a:t>
            </a:fld>
            <a:endParaRPr lang="en-US"/>
          </a:p>
        </p:txBody>
      </p:sp>
    </p:spTree>
    <p:extLst>
      <p:ext uri="{BB962C8B-B14F-4D97-AF65-F5344CB8AC3E}">
        <p14:creationId xmlns:p14="http://schemas.microsoft.com/office/powerpoint/2010/main" val="1910322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idx="10"/>
          </p:nvPr>
        </p:nvSpPr>
        <p:spPr>
          <a:ln/>
        </p:spPr>
        <p:txBody>
          <a:bodyPr/>
          <a:lstStyle>
            <a:lvl1pPr>
              <a:defRPr/>
            </a:lvl1pPr>
          </a:lstStyle>
          <a:p>
            <a:pPr>
              <a:defRPr/>
            </a:pPr>
            <a:fld id="{F1596EF4-307D-B44D-9EFF-E4A0F73314A5}" type="slidenum">
              <a:rPr lang="en-US"/>
              <a:pPr>
                <a:defRPr/>
              </a:pPr>
              <a:t>‹#›</a:t>
            </a:fld>
            <a:endParaRPr lang="en-US"/>
          </a:p>
        </p:txBody>
      </p:sp>
    </p:spTree>
    <p:extLst>
      <p:ext uri="{BB962C8B-B14F-4D97-AF65-F5344CB8AC3E}">
        <p14:creationId xmlns:p14="http://schemas.microsoft.com/office/powerpoint/2010/main" val="397125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buFont typeface="Times New Roman" charset="0"/>
              <a:buNone/>
              <a:defRPr>
                <a:latin typeface="Arial" charset="0"/>
                <a:ea typeface="ＭＳ Ｐゴシック" charset="-128"/>
                <a:cs typeface="ＭＳ Ｐゴシック" charset="-128"/>
              </a:defRPr>
            </a:lvl1pPr>
          </a:lstStyle>
          <a:p>
            <a:pPr>
              <a:defRPr/>
            </a:pPr>
            <a:fld id="{61081220-F580-E047-A15F-A7CA848D4248}" type="slidenum">
              <a:rPr lang="en-US"/>
              <a:pPr>
                <a:defRPr/>
              </a:pPr>
              <a:t>‹#›</a:t>
            </a:fld>
            <a:r>
              <a:rPr lang="en-US"/>
              <a:t> of 12</a:t>
            </a:r>
          </a:p>
        </p:txBody>
      </p:sp>
    </p:spTree>
    <p:extLst>
      <p:ext uri="{BB962C8B-B14F-4D97-AF65-F5344CB8AC3E}">
        <p14:creationId xmlns:p14="http://schemas.microsoft.com/office/powerpoint/2010/main" val="216925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idx="10"/>
          </p:nvPr>
        </p:nvSpPr>
        <p:spPr>
          <a:ln/>
        </p:spPr>
        <p:txBody>
          <a:bodyPr/>
          <a:lstStyle>
            <a:lvl1pPr>
              <a:defRPr/>
            </a:lvl1pPr>
          </a:lstStyle>
          <a:p>
            <a:pPr>
              <a:defRPr/>
            </a:pPr>
            <a:fld id="{CAA9F396-C5C8-7B4E-B201-64CACE7A74A5}" type="slidenum">
              <a:rPr lang="en-US"/>
              <a:pPr>
                <a:defRPr/>
              </a:pPr>
              <a:t>‹#›</a:t>
            </a:fld>
            <a:endParaRPr lang="en-US"/>
          </a:p>
        </p:txBody>
      </p:sp>
    </p:spTree>
    <p:extLst>
      <p:ext uri="{BB962C8B-B14F-4D97-AF65-F5344CB8AC3E}">
        <p14:creationId xmlns:p14="http://schemas.microsoft.com/office/powerpoint/2010/main" val="23218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10"/>
          <p:cNvSpPr>
            <a:spLocks noGrp="1" noChangeArrowheads="1"/>
          </p:cNvSpPr>
          <p:nvPr>
            <p:ph type="sldNum" idx="10"/>
          </p:nvPr>
        </p:nvSpPr>
        <p:spPr>
          <a:ln/>
        </p:spPr>
        <p:txBody>
          <a:bodyPr/>
          <a:lstStyle>
            <a:lvl1pPr>
              <a:defRPr/>
            </a:lvl1pPr>
          </a:lstStyle>
          <a:p>
            <a:pPr>
              <a:defRPr/>
            </a:pPr>
            <a:fld id="{75C71FD4-09AB-3A4C-B39C-1AFB58EF5220}" type="slidenum">
              <a:rPr lang="en-US"/>
              <a:pPr>
                <a:defRPr/>
              </a:pPr>
              <a:t>‹#›</a:t>
            </a:fld>
            <a:endParaRPr lang="en-US"/>
          </a:p>
        </p:txBody>
      </p:sp>
    </p:spTree>
    <p:extLst>
      <p:ext uri="{BB962C8B-B14F-4D97-AF65-F5344CB8AC3E}">
        <p14:creationId xmlns:p14="http://schemas.microsoft.com/office/powerpoint/2010/main" val="2713696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10"/>
          <p:cNvSpPr>
            <a:spLocks noGrp="1" noChangeArrowheads="1"/>
          </p:cNvSpPr>
          <p:nvPr>
            <p:ph type="sldNum" idx="10"/>
          </p:nvPr>
        </p:nvSpPr>
        <p:spPr>
          <a:ln/>
        </p:spPr>
        <p:txBody>
          <a:bodyPr/>
          <a:lstStyle>
            <a:lvl1pPr>
              <a:defRPr/>
            </a:lvl1pPr>
          </a:lstStyle>
          <a:p>
            <a:pPr>
              <a:defRPr/>
            </a:pPr>
            <a:fld id="{37BB23D0-6D82-604F-ADC6-5BA23BFEB401}" type="slidenum">
              <a:rPr lang="en-US"/>
              <a:pPr>
                <a:defRPr/>
              </a:pPr>
              <a:t>‹#›</a:t>
            </a:fld>
            <a:endParaRPr lang="en-US"/>
          </a:p>
        </p:txBody>
      </p:sp>
    </p:spTree>
    <p:extLst>
      <p:ext uri="{BB962C8B-B14F-4D97-AF65-F5344CB8AC3E}">
        <p14:creationId xmlns:p14="http://schemas.microsoft.com/office/powerpoint/2010/main" val="3151690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BE8786CB-3B91-8044-90FA-A337B1147DCA}" type="slidenum">
              <a:rPr lang="en-US"/>
              <a:pPr>
                <a:defRPr/>
              </a:pPr>
              <a:t>‹#›</a:t>
            </a:fld>
            <a:endParaRPr lang="en-US"/>
          </a:p>
        </p:txBody>
      </p:sp>
    </p:spTree>
    <p:extLst>
      <p:ext uri="{BB962C8B-B14F-4D97-AF65-F5344CB8AC3E}">
        <p14:creationId xmlns:p14="http://schemas.microsoft.com/office/powerpoint/2010/main" val="1996217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3F993FF7-A4F4-034C-B71B-D92C409CF474}" type="slidenum">
              <a:rPr lang="en-US"/>
              <a:pPr>
                <a:defRPr/>
              </a:pPr>
              <a:t>‹#›</a:t>
            </a:fld>
            <a:endParaRPr lang="en-US"/>
          </a:p>
        </p:txBody>
      </p:sp>
    </p:spTree>
    <p:extLst>
      <p:ext uri="{BB962C8B-B14F-4D97-AF65-F5344CB8AC3E}">
        <p14:creationId xmlns:p14="http://schemas.microsoft.com/office/powerpoint/2010/main" val="3621636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GENI-logo-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482600" y="6577013"/>
            <a:ext cx="3308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buClr>
                <a:srgbClr val="000000"/>
              </a:buClr>
              <a:buSzPct val="100000"/>
              <a:buFont typeface="Times New Roman" charset="0"/>
              <a:buNone/>
            </a:pPr>
            <a:r>
              <a:rPr lang="en-US" sz="1000">
                <a:solidFill>
                  <a:schemeClr val="bg2"/>
                </a:solidFill>
                <a:ea typeface="Kozuka Gothic Pro L" charset="0"/>
                <a:cs typeface="Kozuka Gothic Pro L" charset="0"/>
              </a:rPr>
              <a:t>Sponsored by the National Science Foundation</a:t>
            </a:r>
          </a:p>
        </p:txBody>
      </p:sp>
      <p:pic>
        <p:nvPicPr>
          <p:cNvPr id="7" name="Picture 15" descr="ns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Grp="1" noChangeArrowheads="1"/>
          </p:cNvSpPr>
          <p:nvPr>
            <p:ph type="ctrTitle"/>
          </p:nvPr>
        </p:nvSpPr>
        <p:spPr>
          <a:xfrm>
            <a:off x="685800" y="1447800"/>
            <a:ext cx="7772400" cy="1470025"/>
          </a:xfrm>
        </p:spPr>
        <p:txBody>
          <a:bodyPr/>
          <a:lstStyle>
            <a:lvl1pPr>
              <a:defRPr sz="3200">
                <a:solidFill>
                  <a:srgbClr val="1C1C1C"/>
                </a:solidFill>
              </a:defRPr>
            </a:lvl1pPr>
          </a:lstStyle>
          <a:p>
            <a:r>
              <a:rPr lang="en-US"/>
              <a:t>Click to edit Master title style</a:t>
            </a:r>
          </a:p>
        </p:txBody>
      </p:sp>
      <p:sp>
        <p:nvSpPr>
          <p:cNvPr id="16395" name="Rectangle 11"/>
          <p:cNvSpPr>
            <a:spLocks noGrp="1" noChangeArrowheads="1"/>
          </p:cNvSpPr>
          <p:nvPr>
            <p:ph type="subTitle" sz="quarter" idx="1"/>
          </p:nvPr>
        </p:nvSpPr>
        <p:spPr>
          <a:xfrm>
            <a:off x="2057400" y="4495800"/>
            <a:ext cx="6400800" cy="1752600"/>
          </a:xfrm>
        </p:spPr>
        <p:txBody>
          <a:bodyPr/>
          <a:lstStyle>
            <a:lvl1pPr marL="0" indent="0" algn="r">
              <a:buFontTx/>
              <a:buNone/>
              <a:defRPr>
                <a:solidFill>
                  <a:srgbClr val="4D4D4D"/>
                </a:solidFill>
              </a:defRPr>
            </a:lvl1pPr>
          </a:lstStyle>
          <a:p>
            <a:r>
              <a:rPr lang="en-US"/>
              <a:t>Click to edit Master subtitle style</a:t>
            </a:r>
          </a:p>
        </p:txBody>
      </p:sp>
    </p:spTree>
    <p:extLst>
      <p:ext uri="{BB962C8B-B14F-4D97-AF65-F5344CB8AC3E}">
        <p14:creationId xmlns:p14="http://schemas.microsoft.com/office/powerpoint/2010/main" val="395115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545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96764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1"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133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918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0977A6A4-F199-F848-9230-A29AA4B9ABB7}" type="slidenum">
              <a:rPr lang="en-US"/>
              <a:pPr>
                <a:defRPr/>
              </a:pPr>
              <a:t>‹#›</a:t>
            </a:fld>
            <a:endParaRPr lang="en-US"/>
          </a:p>
        </p:txBody>
      </p:sp>
    </p:spTree>
    <p:extLst>
      <p:ext uri="{BB962C8B-B14F-4D97-AF65-F5344CB8AC3E}">
        <p14:creationId xmlns:p14="http://schemas.microsoft.com/office/powerpoint/2010/main" val="1804915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3417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378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516798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56499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970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1"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7351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1"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1"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2094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1"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2501"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6037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62501" y="14478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8073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GENI-logo-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482600" y="6577013"/>
            <a:ext cx="3308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r>
              <a:rPr lang="en-US" sz="1000">
                <a:solidFill>
                  <a:srgbClr val="808080"/>
                </a:solidFill>
              </a:rPr>
              <a:t>Sponsored by the National Science Foundation</a:t>
            </a:r>
          </a:p>
        </p:txBody>
      </p:sp>
      <p:pic>
        <p:nvPicPr>
          <p:cNvPr id="7" name="Picture 15" descr="ns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Grp="1" noChangeArrowheads="1"/>
          </p:cNvSpPr>
          <p:nvPr>
            <p:ph type="ctrTitle"/>
          </p:nvPr>
        </p:nvSpPr>
        <p:spPr>
          <a:xfrm>
            <a:off x="685800" y="1447800"/>
            <a:ext cx="7772400" cy="1470025"/>
          </a:xfrm>
        </p:spPr>
        <p:txBody>
          <a:bodyPr/>
          <a:lstStyle>
            <a:lvl1pPr>
              <a:defRPr sz="3200">
                <a:solidFill>
                  <a:srgbClr val="1C1C1C"/>
                </a:solidFill>
              </a:defRPr>
            </a:lvl1pPr>
          </a:lstStyle>
          <a:p>
            <a:r>
              <a:rPr lang="en-US" smtClean="0"/>
              <a:t>Click to edit Master title style</a:t>
            </a:r>
            <a:endParaRPr lang="en-US" dirty="0"/>
          </a:p>
        </p:txBody>
      </p:sp>
      <p:sp>
        <p:nvSpPr>
          <p:cNvPr id="16395" name="Rectangle 11"/>
          <p:cNvSpPr>
            <a:spLocks noGrp="1" noChangeArrowheads="1"/>
          </p:cNvSpPr>
          <p:nvPr>
            <p:ph type="subTitle" sz="quarter" idx="1"/>
          </p:nvPr>
        </p:nvSpPr>
        <p:spPr>
          <a:xfrm>
            <a:off x="2057400" y="4495800"/>
            <a:ext cx="6400800" cy="1752600"/>
          </a:xfrm>
        </p:spPr>
        <p:txBody>
          <a:bodyPr/>
          <a:lstStyle>
            <a:lvl1pPr marL="0" indent="0" algn="r">
              <a:buFontTx/>
              <a:buNone/>
              <a:defRPr>
                <a:solidFill>
                  <a:srgbClr val="4D4D4D"/>
                </a:solidFill>
              </a:defRPr>
            </a:lvl1pPr>
          </a:lstStyle>
          <a:p>
            <a:r>
              <a:rPr lang="en-US" smtClean="0"/>
              <a:t>Click to edit Master subtitle style</a:t>
            </a:r>
            <a:endParaRPr lang="en-US"/>
          </a:p>
        </p:txBody>
      </p:sp>
    </p:spTree>
    <p:extLst>
      <p:ext uri="{BB962C8B-B14F-4D97-AF65-F5344CB8AC3E}">
        <p14:creationId xmlns:p14="http://schemas.microsoft.com/office/powerpoint/2010/main" val="85223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A58E63DA-051E-DB42-97CF-915AB34EE94C}" type="slidenum">
              <a:rPr lang="en-US"/>
              <a:pPr>
                <a:defRPr/>
              </a:pPr>
              <a:t>‹#›</a:t>
            </a:fld>
            <a:endParaRPr lang="en-US"/>
          </a:p>
        </p:txBody>
      </p:sp>
    </p:spTree>
    <p:extLst>
      <p:ext uri="{BB962C8B-B14F-4D97-AF65-F5344CB8AC3E}">
        <p14:creationId xmlns:p14="http://schemas.microsoft.com/office/powerpoint/2010/main" val="1384177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432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3004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1"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1013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345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6527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38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9184657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044769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14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1"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543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0B1C873B-89B4-D84E-B962-3D14D6680C59}" type="slidenum">
              <a:rPr lang="en-US"/>
              <a:pPr>
                <a:defRPr/>
              </a:pPr>
              <a:t>‹#›</a:t>
            </a:fld>
            <a:endParaRPr lang="en-US"/>
          </a:p>
        </p:txBody>
      </p:sp>
    </p:spTree>
    <p:extLst>
      <p:ext uri="{BB962C8B-B14F-4D97-AF65-F5344CB8AC3E}">
        <p14:creationId xmlns:p14="http://schemas.microsoft.com/office/powerpoint/2010/main" val="1345556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196">
              <a:defRPr/>
            </a:lvl1pPr>
          </a:lstStyle>
          <a:p>
            <a:pPr>
              <a:defRPr/>
            </a:pPr>
            <a:r>
              <a:rPr lang="en-US"/>
              <a:t>9 December 2008</a:t>
            </a:r>
          </a:p>
        </p:txBody>
      </p:sp>
      <p:sp>
        <p:nvSpPr>
          <p:cNvPr id="5" name="Footer Placeholder 4"/>
          <p:cNvSpPr>
            <a:spLocks noGrp="1"/>
          </p:cNvSpPr>
          <p:nvPr>
            <p:ph type="ftr" sz="quarter" idx="11"/>
          </p:nvPr>
        </p:nvSpPr>
        <p:spPr/>
        <p:txBody>
          <a:bodyPr/>
          <a:lstStyle>
            <a:lvl1pPr defTabSz="457196">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lvl1pPr>
          </a:lstStyle>
          <a:p>
            <a:pPr>
              <a:defRPr/>
            </a:pPr>
            <a:fld id="{4953AD5C-47B0-F444-8867-B3F4037B0D68}" type="slidenum">
              <a:rPr lang="en-US"/>
              <a:pPr>
                <a:defRPr/>
              </a:pPr>
              <a:t>‹#›</a:t>
            </a:fld>
            <a:endParaRPr lang="en-US"/>
          </a:p>
        </p:txBody>
      </p:sp>
    </p:spTree>
    <p:extLst>
      <p:ext uri="{BB962C8B-B14F-4D97-AF65-F5344CB8AC3E}">
        <p14:creationId xmlns:p14="http://schemas.microsoft.com/office/powerpoint/2010/main" val="2618157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196">
              <a:defRPr/>
            </a:lvl1pPr>
          </a:lstStyle>
          <a:p>
            <a:pPr>
              <a:defRPr/>
            </a:pPr>
            <a:r>
              <a:rPr lang="en-US"/>
              <a:t>9 December 2008</a:t>
            </a:r>
          </a:p>
        </p:txBody>
      </p:sp>
      <p:sp>
        <p:nvSpPr>
          <p:cNvPr id="5" name="Footer Placeholder 4"/>
          <p:cNvSpPr>
            <a:spLocks noGrp="1"/>
          </p:cNvSpPr>
          <p:nvPr>
            <p:ph type="ftr" sz="quarter" idx="11"/>
          </p:nvPr>
        </p:nvSpPr>
        <p:spPr/>
        <p:txBody>
          <a:bodyPr/>
          <a:lstStyle>
            <a:lvl1pPr defTabSz="457196">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lvl1pPr>
          </a:lstStyle>
          <a:p>
            <a:pPr>
              <a:defRPr/>
            </a:pPr>
            <a:fld id="{018C9F4E-1017-154F-A7F9-EECEF867EAE2}" type="slidenum">
              <a:rPr lang="en-US"/>
              <a:pPr>
                <a:defRPr/>
              </a:pPr>
              <a:t>‹#›</a:t>
            </a:fld>
            <a:endParaRPr lang="en-US"/>
          </a:p>
        </p:txBody>
      </p:sp>
    </p:spTree>
    <p:extLst>
      <p:ext uri="{BB962C8B-B14F-4D97-AF65-F5344CB8AC3E}">
        <p14:creationId xmlns:p14="http://schemas.microsoft.com/office/powerpoint/2010/main" val="31226855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196">
              <a:defRPr/>
            </a:lvl1pPr>
          </a:lstStyle>
          <a:p>
            <a:pPr>
              <a:defRPr/>
            </a:pPr>
            <a:r>
              <a:rPr lang="en-US"/>
              <a:t>9 December 2008</a:t>
            </a:r>
          </a:p>
        </p:txBody>
      </p:sp>
      <p:sp>
        <p:nvSpPr>
          <p:cNvPr id="5" name="Footer Placeholder 4"/>
          <p:cNvSpPr>
            <a:spLocks noGrp="1"/>
          </p:cNvSpPr>
          <p:nvPr>
            <p:ph type="ftr" sz="quarter" idx="11"/>
          </p:nvPr>
        </p:nvSpPr>
        <p:spPr/>
        <p:txBody>
          <a:bodyPr/>
          <a:lstStyle>
            <a:lvl1pPr defTabSz="457196">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lvl1pPr>
          </a:lstStyle>
          <a:p>
            <a:pPr>
              <a:defRPr/>
            </a:pPr>
            <a:fld id="{EDF2FBE1-7047-7D4F-951C-E59E03D0E159}" type="slidenum">
              <a:rPr lang="en-US"/>
              <a:pPr>
                <a:defRPr/>
              </a:pPr>
              <a:t>‹#›</a:t>
            </a:fld>
            <a:endParaRPr lang="en-US"/>
          </a:p>
        </p:txBody>
      </p:sp>
    </p:spTree>
    <p:extLst>
      <p:ext uri="{BB962C8B-B14F-4D97-AF65-F5344CB8AC3E}">
        <p14:creationId xmlns:p14="http://schemas.microsoft.com/office/powerpoint/2010/main" val="13798767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196">
              <a:defRPr/>
            </a:lvl1pPr>
          </a:lstStyle>
          <a:p>
            <a:pPr>
              <a:defRPr/>
            </a:pPr>
            <a:r>
              <a:rPr lang="en-US"/>
              <a:t>9 December 2008</a:t>
            </a:r>
          </a:p>
        </p:txBody>
      </p:sp>
      <p:sp>
        <p:nvSpPr>
          <p:cNvPr id="6" name="Footer Placeholder 5"/>
          <p:cNvSpPr>
            <a:spLocks noGrp="1"/>
          </p:cNvSpPr>
          <p:nvPr>
            <p:ph type="ftr" sz="quarter" idx="11"/>
          </p:nvPr>
        </p:nvSpPr>
        <p:spPr/>
        <p:txBody>
          <a:bodyPr/>
          <a:lstStyle>
            <a:lvl1pPr defTabSz="457196">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lvl1pPr>
          </a:lstStyle>
          <a:p>
            <a:pPr>
              <a:defRPr/>
            </a:pPr>
            <a:fld id="{B5E1885E-0336-0445-BFC1-076AD77494E7}" type="slidenum">
              <a:rPr lang="en-US"/>
              <a:pPr>
                <a:defRPr/>
              </a:pPr>
              <a:t>‹#›</a:t>
            </a:fld>
            <a:endParaRPr lang="en-US"/>
          </a:p>
        </p:txBody>
      </p:sp>
    </p:spTree>
    <p:extLst>
      <p:ext uri="{BB962C8B-B14F-4D97-AF65-F5344CB8AC3E}">
        <p14:creationId xmlns:p14="http://schemas.microsoft.com/office/powerpoint/2010/main" val="3417285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196">
              <a:defRPr/>
            </a:lvl1pPr>
          </a:lstStyle>
          <a:p>
            <a:pPr>
              <a:defRPr/>
            </a:pPr>
            <a:r>
              <a:rPr lang="en-US"/>
              <a:t>9 December 2008</a:t>
            </a:r>
          </a:p>
        </p:txBody>
      </p:sp>
      <p:sp>
        <p:nvSpPr>
          <p:cNvPr id="8" name="Footer Placeholder 7"/>
          <p:cNvSpPr>
            <a:spLocks noGrp="1"/>
          </p:cNvSpPr>
          <p:nvPr>
            <p:ph type="ftr" sz="quarter" idx="11"/>
          </p:nvPr>
        </p:nvSpPr>
        <p:spPr/>
        <p:txBody>
          <a:bodyPr/>
          <a:lstStyle>
            <a:lvl1pPr defTabSz="457196">
              <a:defRPr/>
            </a:lvl1pPr>
          </a:lstStyle>
          <a:p>
            <a:pPr>
              <a:defRPr/>
            </a:pPr>
            <a:endParaRPr lang="en-US"/>
          </a:p>
        </p:txBody>
      </p:sp>
      <p:sp>
        <p:nvSpPr>
          <p:cNvPr id="9" name="Slide Number Placeholder 8"/>
          <p:cNvSpPr>
            <a:spLocks noGrp="1"/>
          </p:cNvSpPr>
          <p:nvPr>
            <p:ph type="sldNum" sz="quarter" idx="12"/>
          </p:nvPr>
        </p:nvSpPr>
        <p:spPr/>
        <p:txBody>
          <a:bodyPr/>
          <a:lstStyle>
            <a:lvl1pPr defTabSz="457196">
              <a:defRPr/>
            </a:lvl1pPr>
          </a:lstStyle>
          <a:p>
            <a:pPr>
              <a:defRPr/>
            </a:pPr>
            <a:fld id="{B3AC716D-02D5-7F4C-A4E4-766351F9D4B6}" type="slidenum">
              <a:rPr lang="en-US"/>
              <a:pPr>
                <a:defRPr/>
              </a:pPr>
              <a:t>‹#›</a:t>
            </a:fld>
            <a:endParaRPr lang="en-US"/>
          </a:p>
        </p:txBody>
      </p:sp>
    </p:spTree>
    <p:extLst>
      <p:ext uri="{BB962C8B-B14F-4D97-AF65-F5344CB8AC3E}">
        <p14:creationId xmlns:p14="http://schemas.microsoft.com/office/powerpoint/2010/main" val="3365600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196">
              <a:defRPr/>
            </a:lvl1pPr>
          </a:lstStyle>
          <a:p>
            <a:pPr>
              <a:defRPr/>
            </a:pPr>
            <a:r>
              <a:rPr lang="en-US"/>
              <a:t>9 December 2008</a:t>
            </a:r>
          </a:p>
        </p:txBody>
      </p:sp>
      <p:sp>
        <p:nvSpPr>
          <p:cNvPr id="4" name="Footer Placeholder 3"/>
          <p:cNvSpPr>
            <a:spLocks noGrp="1"/>
          </p:cNvSpPr>
          <p:nvPr>
            <p:ph type="ftr" sz="quarter" idx="11"/>
          </p:nvPr>
        </p:nvSpPr>
        <p:spPr/>
        <p:txBody>
          <a:bodyPr/>
          <a:lstStyle>
            <a:lvl1pPr defTabSz="457196">
              <a:defRPr/>
            </a:lvl1pPr>
          </a:lstStyle>
          <a:p>
            <a:pPr>
              <a:defRPr/>
            </a:pPr>
            <a:endParaRPr lang="en-US"/>
          </a:p>
        </p:txBody>
      </p:sp>
      <p:sp>
        <p:nvSpPr>
          <p:cNvPr id="5" name="Slide Number Placeholder 4"/>
          <p:cNvSpPr>
            <a:spLocks noGrp="1"/>
          </p:cNvSpPr>
          <p:nvPr>
            <p:ph type="sldNum" sz="quarter" idx="12"/>
          </p:nvPr>
        </p:nvSpPr>
        <p:spPr/>
        <p:txBody>
          <a:bodyPr/>
          <a:lstStyle>
            <a:lvl1pPr defTabSz="457196">
              <a:defRPr/>
            </a:lvl1pPr>
          </a:lstStyle>
          <a:p>
            <a:pPr>
              <a:defRPr/>
            </a:pPr>
            <a:fld id="{2B6B570D-05C8-1840-8075-72ABF379AD3A}" type="slidenum">
              <a:rPr lang="en-US"/>
              <a:pPr>
                <a:defRPr/>
              </a:pPr>
              <a:t>‹#›</a:t>
            </a:fld>
            <a:endParaRPr lang="en-US"/>
          </a:p>
        </p:txBody>
      </p:sp>
    </p:spTree>
    <p:extLst>
      <p:ext uri="{BB962C8B-B14F-4D97-AF65-F5344CB8AC3E}">
        <p14:creationId xmlns:p14="http://schemas.microsoft.com/office/powerpoint/2010/main" val="1048864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196">
              <a:defRPr/>
            </a:lvl1pPr>
          </a:lstStyle>
          <a:p>
            <a:pPr>
              <a:defRPr/>
            </a:pPr>
            <a:r>
              <a:rPr lang="en-US"/>
              <a:t>9 December 2008</a:t>
            </a:r>
          </a:p>
        </p:txBody>
      </p:sp>
      <p:sp>
        <p:nvSpPr>
          <p:cNvPr id="3" name="Footer Placeholder 2"/>
          <p:cNvSpPr>
            <a:spLocks noGrp="1"/>
          </p:cNvSpPr>
          <p:nvPr>
            <p:ph type="ftr" sz="quarter" idx="11"/>
          </p:nvPr>
        </p:nvSpPr>
        <p:spPr/>
        <p:txBody>
          <a:bodyPr/>
          <a:lstStyle>
            <a:lvl1pPr defTabSz="457196">
              <a:defRPr/>
            </a:lvl1pPr>
          </a:lstStyle>
          <a:p>
            <a:pPr>
              <a:defRPr/>
            </a:pPr>
            <a:endParaRPr lang="en-US"/>
          </a:p>
        </p:txBody>
      </p:sp>
      <p:sp>
        <p:nvSpPr>
          <p:cNvPr id="4" name="Slide Number Placeholder 3"/>
          <p:cNvSpPr>
            <a:spLocks noGrp="1"/>
          </p:cNvSpPr>
          <p:nvPr>
            <p:ph type="sldNum" sz="quarter" idx="12"/>
          </p:nvPr>
        </p:nvSpPr>
        <p:spPr/>
        <p:txBody>
          <a:bodyPr/>
          <a:lstStyle>
            <a:lvl1pPr defTabSz="457196">
              <a:defRPr/>
            </a:lvl1pPr>
          </a:lstStyle>
          <a:p>
            <a:pPr>
              <a:defRPr/>
            </a:pPr>
            <a:fld id="{F0C4D121-F29B-E945-A504-1145771E71A7}" type="slidenum">
              <a:rPr lang="en-US"/>
              <a:pPr>
                <a:defRPr/>
              </a:pPr>
              <a:t>‹#›</a:t>
            </a:fld>
            <a:endParaRPr lang="en-US"/>
          </a:p>
        </p:txBody>
      </p:sp>
    </p:spTree>
    <p:extLst>
      <p:ext uri="{BB962C8B-B14F-4D97-AF65-F5344CB8AC3E}">
        <p14:creationId xmlns:p14="http://schemas.microsoft.com/office/powerpoint/2010/main" val="3270824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196">
              <a:defRPr/>
            </a:lvl1pPr>
          </a:lstStyle>
          <a:p>
            <a:pPr>
              <a:defRPr/>
            </a:pPr>
            <a:r>
              <a:rPr lang="en-US"/>
              <a:t>9 December 2008</a:t>
            </a:r>
          </a:p>
        </p:txBody>
      </p:sp>
      <p:sp>
        <p:nvSpPr>
          <p:cNvPr id="6" name="Footer Placeholder 5"/>
          <p:cNvSpPr>
            <a:spLocks noGrp="1"/>
          </p:cNvSpPr>
          <p:nvPr>
            <p:ph type="ftr" sz="quarter" idx="11"/>
          </p:nvPr>
        </p:nvSpPr>
        <p:spPr/>
        <p:txBody>
          <a:bodyPr/>
          <a:lstStyle>
            <a:lvl1pPr defTabSz="457196">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lvl1pPr>
          </a:lstStyle>
          <a:p>
            <a:pPr>
              <a:defRPr/>
            </a:pPr>
            <a:fld id="{A0E09CDF-97A2-0F41-8F2D-DEB15FD7EE48}" type="slidenum">
              <a:rPr lang="en-US"/>
              <a:pPr>
                <a:defRPr/>
              </a:pPr>
              <a:t>‹#›</a:t>
            </a:fld>
            <a:endParaRPr lang="en-US"/>
          </a:p>
        </p:txBody>
      </p:sp>
    </p:spTree>
    <p:extLst>
      <p:ext uri="{BB962C8B-B14F-4D97-AF65-F5344CB8AC3E}">
        <p14:creationId xmlns:p14="http://schemas.microsoft.com/office/powerpoint/2010/main" val="37127218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196">
              <a:defRPr/>
            </a:lvl1pPr>
          </a:lstStyle>
          <a:p>
            <a:pPr>
              <a:defRPr/>
            </a:pPr>
            <a:r>
              <a:rPr lang="en-US"/>
              <a:t>9 December 2008</a:t>
            </a:r>
          </a:p>
        </p:txBody>
      </p:sp>
      <p:sp>
        <p:nvSpPr>
          <p:cNvPr id="6" name="Footer Placeholder 5"/>
          <p:cNvSpPr>
            <a:spLocks noGrp="1"/>
          </p:cNvSpPr>
          <p:nvPr>
            <p:ph type="ftr" sz="quarter" idx="11"/>
          </p:nvPr>
        </p:nvSpPr>
        <p:spPr/>
        <p:txBody>
          <a:bodyPr/>
          <a:lstStyle>
            <a:lvl1pPr defTabSz="457196">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lvl1pPr>
          </a:lstStyle>
          <a:p>
            <a:pPr>
              <a:defRPr/>
            </a:pPr>
            <a:fld id="{E7F0B60D-7207-C041-B3F5-41A7E9668522}" type="slidenum">
              <a:rPr lang="en-US"/>
              <a:pPr>
                <a:defRPr/>
              </a:pPr>
              <a:t>‹#›</a:t>
            </a:fld>
            <a:endParaRPr lang="en-US"/>
          </a:p>
        </p:txBody>
      </p:sp>
    </p:spTree>
    <p:extLst>
      <p:ext uri="{BB962C8B-B14F-4D97-AF65-F5344CB8AC3E}">
        <p14:creationId xmlns:p14="http://schemas.microsoft.com/office/powerpoint/2010/main" val="24472327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196">
              <a:defRPr/>
            </a:lvl1pPr>
          </a:lstStyle>
          <a:p>
            <a:pPr>
              <a:defRPr/>
            </a:pPr>
            <a:r>
              <a:rPr lang="en-US"/>
              <a:t>9 December 2008</a:t>
            </a:r>
          </a:p>
        </p:txBody>
      </p:sp>
      <p:sp>
        <p:nvSpPr>
          <p:cNvPr id="5" name="Footer Placeholder 4"/>
          <p:cNvSpPr>
            <a:spLocks noGrp="1"/>
          </p:cNvSpPr>
          <p:nvPr>
            <p:ph type="ftr" sz="quarter" idx="11"/>
          </p:nvPr>
        </p:nvSpPr>
        <p:spPr/>
        <p:txBody>
          <a:bodyPr/>
          <a:lstStyle>
            <a:lvl1pPr defTabSz="457196">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lvl1pPr>
          </a:lstStyle>
          <a:p>
            <a:pPr>
              <a:defRPr/>
            </a:pPr>
            <a:fld id="{207CF9C0-0051-D647-B7E2-F24404B83EEC}" type="slidenum">
              <a:rPr lang="en-US"/>
              <a:pPr>
                <a:defRPr/>
              </a:pPr>
              <a:t>‹#›</a:t>
            </a:fld>
            <a:endParaRPr lang="en-US"/>
          </a:p>
        </p:txBody>
      </p:sp>
    </p:spTree>
    <p:extLst>
      <p:ext uri="{BB962C8B-B14F-4D97-AF65-F5344CB8AC3E}">
        <p14:creationId xmlns:p14="http://schemas.microsoft.com/office/powerpoint/2010/main" val="22596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0D108B55-522D-6D42-8B3C-DF28F5B74B3C}" type="slidenum">
              <a:rPr lang="en-US"/>
              <a:pPr>
                <a:defRPr/>
              </a:pPr>
              <a:t>‹#›</a:t>
            </a:fld>
            <a:endParaRPr lang="en-US"/>
          </a:p>
        </p:txBody>
      </p:sp>
    </p:spTree>
    <p:extLst>
      <p:ext uri="{BB962C8B-B14F-4D97-AF65-F5344CB8AC3E}">
        <p14:creationId xmlns:p14="http://schemas.microsoft.com/office/powerpoint/2010/main" val="12998439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90513"/>
            <a:ext cx="2190750" cy="5835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90513"/>
            <a:ext cx="641985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196">
              <a:defRPr/>
            </a:lvl1pPr>
          </a:lstStyle>
          <a:p>
            <a:pPr>
              <a:defRPr/>
            </a:pPr>
            <a:r>
              <a:rPr lang="en-US"/>
              <a:t>9 December 2008</a:t>
            </a:r>
          </a:p>
        </p:txBody>
      </p:sp>
      <p:sp>
        <p:nvSpPr>
          <p:cNvPr id="5" name="Footer Placeholder 4"/>
          <p:cNvSpPr>
            <a:spLocks noGrp="1"/>
          </p:cNvSpPr>
          <p:nvPr>
            <p:ph type="ftr" sz="quarter" idx="11"/>
          </p:nvPr>
        </p:nvSpPr>
        <p:spPr/>
        <p:txBody>
          <a:bodyPr/>
          <a:lstStyle>
            <a:lvl1pPr defTabSz="457196">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lvl1pPr>
          </a:lstStyle>
          <a:p>
            <a:pPr>
              <a:defRPr/>
            </a:pPr>
            <a:fld id="{525F44C9-D397-E049-953C-95EE316CF00E}" type="slidenum">
              <a:rPr lang="en-US"/>
              <a:pPr>
                <a:defRPr/>
              </a:pPr>
              <a:t>‹#›</a:t>
            </a:fld>
            <a:endParaRPr lang="en-US"/>
          </a:p>
        </p:txBody>
      </p:sp>
    </p:spTree>
    <p:extLst>
      <p:ext uri="{BB962C8B-B14F-4D97-AF65-F5344CB8AC3E}">
        <p14:creationId xmlns:p14="http://schemas.microsoft.com/office/powerpoint/2010/main" val="909378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1"/>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196">
              <a:defRPr/>
            </a:lvl1pPr>
          </a:lstStyle>
          <a:p>
            <a:pPr>
              <a:defRPr/>
            </a:pPr>
            <a:r>
              <a:rPr lang="en-US"/>
              <a:t>9 December 2008</a:t>
            </a:r>
          </a:p>
        </p:txBody>
      </p:sp>
      <p:sp>
        <p:nvSpPr>
          <p:cNvPr id="6" name="Footer Placeholder 5"/>
          <p:cNvSpPr>
            <a:spLocks noGrp="1"/>
          </p:cNvSpPr>
          <p:nvPr>
            <p:ph type="ftr" sz="quarter" idx="11"/>
          </p:nvPr>
        </p:nvSpPr>
        <p:spPr/>
        <p:txBody>
          <a:bodyPr/>
          <a:lstStyle>
            <a:lvl1pPr defTabSz="457196">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lvl1pPr>
          </a:lstStyle>
          <a:p>
            <a:pPr>
              <a:defRPr/>
            </a:pPr>
            <a:fld id="{F9F6CC68-09CD-604A-9F3A-076BC0E7E1CA}" type="slidenum">
              <a:rPr lang="en-US"/>
              <a:pPr>
                <a:defRPr/>
              </a:pPr>
              <a:t>‹#›</a:t>
            </a:fld>
            <a:endParaRPr lang="en-US"/>
          </a:p>
        </p:txBody>
      </p:sp>
    </p:spTree>
    <p:extLst>
      <p:ext uri="{BB962C8B-B14F-4D97-AF65-F5344CB8AC3E}">
        <p14:creationId xmlns:p14="http://schemas.microsoft.com/office/powerpoint/2010/main" val="22875870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196">
              <a:defRPr/>
            </a:lvl1pPr>
          </a:lstStyle>
          <a:p>
            <a:pPr>
              <a:defRPr/>
            </a:pPr>
            <a:r>
              <a:rPr lang="en-US"/>
              <a:t>9 December 2008</a:t>
            </a:r>
          </a:p>
        </p:txBody>
      </p:sp>
      <p:sp>
        <p:nvSpPr>
          <p:cNvPr id="6" name="Footer Placeholder 5"/>
          <p:cNvSpPr>
            <a:spLocks noGrp="1"/>
          </p:cNvSpPr>
          <p:nvPr>
            <p:ph type="ftr" sz="quarter" idx="11"/>
          </p:nvPr>
        </p:nvSpPr>
        <p:spPr/>
        <p:txBody>
          <a:bodyPr/>
          <a:lstStyle>
            <a:lvl1pPr defTabSz="457196">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lvl1pPr>
          </a:lstStyle>
          <a:p>
            <a:pPr>
              <a:defRPr/>
            </a:pPr>
            <a:fld id="{6714E1B5-A52D-DF41-AA50-EDE1277AB626}" type="slidenum">
              <a:rPr lang="en-US"/>
              <a:pPr>
                <a:defRPr/>
              </a:pPr>
              <a:t>‹#›</a:t>
            </a:fld>
            <a:endParaRPr lang="en-US"/>
          </a:p>
        </p:txBody>
      </p:sp>
    </p:spTree>
    <p:extLst>
      <p:ext uri="{BB962C8B-B14F-4D97-AF65-F5344CB8AC3E}">
        <p14:creationId xmlns:p14="http://schemas.microsoft.com/office/powerpoint/2010/main" val="34947067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1"/>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defTabSz="457196">
              <a:defRPr/>
            </a:lvl1pPr>
          </a:lstStyle>
          <a:p>
            <a:pPr>
              <a:defRPr/>
            </a:pPr>
            <a:r>
              <a:rPr lang="en-US"/>
              <a:t>9 December 2008</a:t>
            </a:r>
          </a:p>
        </p:txBody>
      </p:sp>
      <p:sp>
        <p:nvSpPr>
          <p:cNvPr id="5" name="Footer Placeholder 4"/>
          <p:cNvSpPr>
            <a:spLocks noGrp="1"/>
          </p:cNvSpPr>
          <p:nvPr>
            <p:ph type="ftr" sz="quarter" idx="11"/>
          </p:nvPr>
        </p:nvSpPr>
        <p:spPr/>
        <p:txBody>
          <a:bodyPr/>
          <a:lstStyle>
            <a:lvl1pPr defTabSz="457196">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lvl1pPr>
          </a:lstStyle>
          <a:p>
            <a:pPr>
              <a:defRPr/>
            </a:pPr>
            <a:fld id="{F36A4341-C7E1-E940-81B7-56EA034494FC}" type="slidenum">
              <a:rPr lang="en-US"/>
              <a:pPr>
                <a:defRPr/>
              </a:pPr>
              <a:t>‹#›</a:t>
            </a:fld>
            <a:endParaRPr lang="en-US"/>
          </a:p>
        </p:txBody>
      </p:sp>
    </p:spTree>
    <p:extLst>
      <p:ext uri="{BB962C8B-B14F-4D97-AF65-F5344CB8AC3E}">
        <p14:creationId xmlns:p14="http://schemas.microsoft.com/office/powerpoint/2010/main" val="36417542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5A247B0D-725A-BA4C-BDD7-2B1FE70562B7}" type="slidenum">
              <a:rPr lang="en-US"/>
              <a:pPr>
                <a:defRPr/>
              </a:pPr>
              <a:t>‹#›</a:t>
            </a:fld>
            <a:endParaRPr lang="en-US"/>
          </a:p>
        </p:txBody>
      </p:sp>
    </p:spTree>
    <p:extLst>
      <p:ext uri="{BB962C8B-B14F-4D97-AF65-F5344CB8AC3E}">
        <p14:creationId xmlns:p14="http://schemas.microsoft.com/office/powerpoint/2010/main" val="277965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60335117-90FE-EF4A-8489-095D37D72C4E}" type="slidenum">
              <a:rPr lang="en-US"/>
              <a:pPr>
                <a:defRPr/>
              </a:pPr>
              <a:t>‹#›</a:t>
            </a:fld>
            <a:endParaRPr lang="en-US"/>
          </a:p>
        </p:txBody>
      </p:sp>
    </p:spTree>
    <p:extLst>
      <p:ext uri="{BB962C8B-B14F-4D97-AF65-F5344CB8AC3E}">
        <p14:creationId xmlns:p14="http://schemas.microsoft.com/office/powerpoint/2010/main" val="14220379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6E133CFB-D847-8841-B7FB-9B33342325EE}" type="slidenum">
              <a:rPr lang="en-US"/>
              <a:pPr>
                <a:defRPr/>
              </a:pPr>
              <a:t>‹#›</a:t>
            </a:fld>
            <a:endParaRPr lang="en-US"/>
          </a:p>
        </p:txBody>
      </p:sp>
    </p:spTree>
    <p:extLst>
      <p:ext uri="{BB962C8B-B14F-4D97-AF65-F5344CB8AC3E}">
        <p14:creationId xmlns:p14="http://schemas.microsoft.com/office/powerpoint/2010/main" val="32222858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B358D60A-0A76-3A4A-A823-9F433B2A97D7}" type="slidenum">
              <a:rPr lang="en-US"/>
              <a:pPr>
                <a:defRPr/>
              </a:pPr>
              <a:t>‹#›</a:t>
            </a:fld>
            <a:endParaRPr lang="en-US"/>
          </a:p>
        </p:txBody>
      </p:sp>
    </p:spTree>
    <p:extLst>
      <p:ext uri="{BB962C8B-B14F-4D97-AF65-F5344CB8AC3E}">
        <p14:creationId xmlns:p14="http://schemas.microsoft.com/office/powerpoint/2010/main" val="3202156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7196">
              <a:defRPr>
                <a:cs typeface="ＭＳ Ｐゴシック" charset="0"/>
              </a:defRPr>
            </a:lvl1pPr>
          </a:lstStyle>
          <a:p>
            <a:pPr>
              <a:defRPr/>
            </a:pPr>
            <a:fld id="{F23D3439-A656-9F49-BBA9-38F16663589F}" type="slidenum">
              <a:rPr lang="en-US"/>
              <a:pPr>
                <a:defRPr/>
              </a:pPr>
              <a:t>‹#›</a:t>
            </a:fld>
            <a:endParaRPr lang="en-US"/>
          </a:p>
        </p:txBody>
      </p:sp>
    </p:spTree>
    <p:extLst>
      <p:ext uri="{BB962C8B-B14F-4D97-AF65-F5344CB8AC3E}">
        <p14:creationId xmlns:p14="http://schemas.microsoft.com/office/powerpoint/2010/main" val="13166663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7196">
              <a:defRPr>
                <a:cs typeface="ＭＳ Ｐゴシック" charset="0"/>
              </a:defRPr>
            </a:lvl1pPr>
          </a:lstStyle>
          <a:p>
            <a:pPr>
              <a:defRPr/>
            </a:pPr>
            <a:fld id="{51EA3AA2-7705-9745-BA4D-EB0040021F76}" type="slidenum">
              <a:rPr lang="en-US"/>
              <a:pPr>
                <a:defRPr/>
              </a:pPr>
              <a:t>‹#›</a:t>
            </a:fld>
            <a:endParaRPr lang="en-US"/>
          </a:p>
        </p:txBody>
      </p:sp>
    </p:spTree>
    <p:extLst>
      <p:ext uri="{BB962C8B-B14F-4D97-AF65-F5344CB8AC3E}">
        <p14:creationId xmlns:p14="http://schemas.microsoft.com/office/powerpoint/2010/main" val="207104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25B2944-D335-0B43-AAB6-EB511EB66839}" type="slidenum">
              <a:rPr lang="en-US"/>
              <a:pPr>
                <a:defRPr/>
              </a:pPr>
              <a:t>‹#›</a:t>
            </a:fld>
            <a:endParaRPr lang="en-US"/>
          </a:p>
        </p:txBody>
      </p:sp>
    </p:spTree>
    <p:extLst>
      <p:ext uri="{BB962C8B-B14F-4D97-AF65-F5344CB8AC3E}">
        <p14:creationId xmlns:p14="http://schemas.microsoft.com/office/powerpoint/2010/main" val="40292975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7196">
              <a:defRPr>
                <a:cs typeface="ＭＳ Ｐゴシック" charset="0"/>
              </a:defRPr>
            </a:lvl1pPr>
          </a:lstStyle>
          <a:p>
            <a:pPr>
              <a:defRPr/>
            </a:pPr>
            <a:fld id="{A0D95C50-35BE-E541-A0A6-5CAF6A4FBBDF}" type="slidenum">
              <a:rPr lang="en-US"/>
              <a:pPr>
                <a:defRPr/>
              </a:pPr>
              <a:t>‹#›</a:t>
            </a:fld>
            <a:endParaRPr lang="en-US"/>
          </a:p>
        </p:txBody>
      </p:sp>
    </p:spTree>
    <p:extLst>
      <p:ext uri="{BB962C8B-B14F-4D97-AF65-F5344CB8AC3E}">
        <p14:creationId xmlns:p14="http://schemas.microsoft.com/office/powerpoint/2010/main" val="17851923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51312F9A-B36B-794D-B578-BEDF2569D68F}" type="slidenum">
              <a:rPr lang="en-US"/>
              <a:pPr>
                <a:defRPr/>
              </a:pPr>
              <a:t>‹#›</a:t>
            </a:fld>
            <a:endParaRPr lang="en-US"/>
          </a:p>
        </p:txBody>
      </p:sp>
    </p:spTree>
    <p:extLst>
      <p:ext uri="{BB962C8B-B14F-4D97-AF65-F5344CB8AC3E}">
        <p14:creationId xmlns:p14="http://schemas.microsoft.com/office/powerpoint/2010/main" val="31643857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D11662F0-7170-6545-9349-0CFBB6FDF1FC}" type="slidenum">
              <a:rPr lang="en-US"/>
              <a:pPr>
                <a:defRPr/>
              </a:pPr>
              <a:t>‹#›</a:t>
            </a:fld>
            <a:endParaRPr lang="en-US"/>
          </a:p>
        </p:txBody>
      </p:sp>
    </p:spTree>
    <p:extLst>
      <p:ext uri="{BB962C8B-B14F-4D97-AF65-F5344CB8AC3E}">
        <p14:creationId xmlns:p14="http://schemas.microsoft.com/office/powerpoint/2010/main" val="5363698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C7A907F4-849E-464E-8A19-61060D93CA52}" type="slidenum">
              <a:rPr lang="en-US"/>
              <a:pPr>
                <a:defRPr/>
              </a:pPr>
              <a:t>‹#›</a:t>
            </a:fld>
            <a:endParaRPr lang="en-US"/>
          </a:p>
        </p:txBody>
      </p:sp>
    </p:spTree>
    <p:extLst>
      <p:ext uri="{BB962C8B-B14F-4D97-AF65-F5344CB8AC3E}">
        <p14:creationId xmlns:p14="http://schemas.microsoft.com/office/powerpoint/2010/main" val="4274847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90513"/>
            <a:ext cx="2190750" cy="5835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90513"/>
            <a:ext cx="641985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B747492F-D195-984D-B32D-BA145B353558}" type="slidenum">
              <a:rPr lang="en-US"/>
              <a:pPr>
                <a:defRPr/>
              </a:pPr>
              <a:t>‹#›</a:t>
            </a:fld>
            <a:endParaRPr lang="en-US"/>
          </a:p>
        </p:txBody>
      </p:sp>
    </p:spTree>
    <p:extLst>
      <p:ext uri="{BB962C8B-B14F-4D97-AF65-F5344CB8AC3E}">
        <p14:creationId xmlns:p14="http://schemas.microsoft.com/office/powerpoint/2010/main" val="18254273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9"/>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656420B6-3E1A-F44F-9CAA-A125607F003C}" type="slidenum">
              <a:rPr lang="en-US"/>
              <a:pPr>
                <a:defRPr/>
              </a:pPr>
              <a:t>‹#›</a:t>
            </a:fld>
            <a:endParaRPr lang="en-US"/>
          </a:p>
        </p:txBody>
      </p:sp>
    </p:spTree>
    <p:extLst>
      <p:ext uri="{BB962C8B-B14F-4D97-AF65-F5344CB8AC3E}">
        <p14:creationId xmlns:p14="http://schemas.microsoft.com/office/powerpoint/2010/main" val="3936279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55BD4ADA-7B33-9E44-9704-13BBC972A639}" type="slidenum">
              <a:rPr lang="en-US"/>
              <a:pPr>
                <a:defRPr/>
              </a:pPr>
              <a:t>‹#›</a:t>
            </a:fld>
            <a:endParaRPr lang="en-US"/>
          </a:p>
        </p:txBody>
      </p:sp>
    </p:spTree>
    <p:extLst>
      <p:ext uri="{BB962C8B-B14F-4D97-AF65-F5344CB8AC3E}">
        <p14:creationId xmlns:p14="http://schemas.microsoft.com/office/powerpoint/2010/main" val="16064674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1BA1D520-6AFC-D74B-AA08-1010639175B6}" type="slidenum">
              <a:rPr lang="en-US"/>
              <a:pPr>
                <a:defRPr/>
              </a:pPr>
              <a:t>‹#›</a:t>
            </a:fld>
            <a:endParaRPr lang="en-US"/>
          </a:p>
        </p:txBody>
      </p:sp>
    </p:spTree>
    <p:extLst>
      <p:ext uri="{BB962C8B-B14F-4D97-AF65-F5344CB8AC3E}">
        <p14:creationId xmlns:p14="http://schemas.microsoft.com/office/powerpoint/2010/main" val="39517268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73E5DF9D-6BBA-744D-8245-746EC32CE7DB}" type="slidenum">
              <a:rPr lang="en-US"/>
              <a:pPr>
                <a:defRPr/>
              </a:pPr>
              <a:t>‹#›</a:t>
            </a:fld>
            <a:endParaRPr lang="en-US"/>
          </a:p>
        </p:txBody>
      </p:sp>
    </p:spTree>
    <p:extLst>
      <p:ext uri="{BB962C8B-B14F-4D97-AF65-F5344CB8AC3E}">
        <p14:creationId xmlns:p14="http://schemas.microsoft.com/office/powerpoint/2010/main" val="12840639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04CF5467-E883-C541-858E-27597EA0EAC1}" type="slidenum">
              <a:rPr lang="en-US"/>
              <a:pPr>
                <a:defRPr/>
              </a:pPr>
              <a:t>‹#›</a:t>
            </a:fld>
            <a:endParaRPr lang="en-US"/>
          </a:p>
        </p:txBody>
      </p:sp>
    </p:spTree>
    <p:extLst>
      <p:ext uri="{BB962C8B-B14F-4D97-AF65-F5344CB8AC3E}">
        <p14:creationId xmlns:p14="http://schemas.microsoft.com/office/powerpoint/2010/main" val="407767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CA6E325-8EAF-D749-B17D-F0DBF362FAE6}" type="slidenum">
              <a:rPr lang="en-US"/>
              <a:pPr>
                <a:defRPr/>
              </a:pPr>
              <a:t>‹#›</a:t>
            </a:fld>
            <a:endParaRPr lang="en-US"/>
          </a:p>
        </p:txBody>
      </p:sp>
    </p:spTree>
    <p:extLst>
      <p:ext uri="{BB962C8B-B14F-4D97-AF65-F5344CB8AC3E}">
        <p14:creationId xmlns:p14="http://schemas.microsoft.com/office/powerpoint/2010/main" val="16847740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5E87580D-135C-C541-B036-4880DD46C354}" type="slidenum">
              <a:rPr lang="en-US"/>
              <a:pPr>
                <a:defRPr/>
              </a:pPr>
              <a:t>‹#›</a:t>
            </a:fld>
            <a:endParaRPr lang="en-US"/>
          </a:p>
        </p:txBody>
      </p:sp>
    </p:spTree>
    <p:extLst>
      <p:ext uri="{BB962C8B-B14F-4D97-AF65-F5344CB8AC3E}">
        <p14:creationId xmlns:p14="http://schemas.microsoft.com/office/powerpoint/2010/main" val="1768716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0E100215-9660-F04F-8A4A-ECEC89336A5A}" type="slidenum">
              <a:rPr lang="en-US"/>
              <a:pPr>
                <a:defRPr/>
              </a:pPr>
              <a:t>‹#›</a:t>
            </a:fld>
            <a:endParaRPr lang="en-US"/>
          </a:p>
        </p:txBody>
      </p:sp>
    </p:spTree>
    <p:extLst>
      <p:ext uri="{BB962C8B-B14F-4D97-AF65-F5344CB8AC3E}">
        <p14:creationId xmlns:p14="http://schemas.microsoft.com/office/powerpoint/2010/main" val="38574417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7196">
              <a:defRPr>
                <a:cs typeface="ＭＳ Ｐゴシック" charset="0"/>
              </a:defRPr>
            </a:lvl1pPr>
          </a:lstStyle>
          <a:p>
            <a:pPr>
              <a:defRPr/>
            </a:pPr>
            <a:fld id="{21E5FC26-DD7D-E846-8055-8CFA7F031E7E}" type="slidenum">
              <a:rPr lang="en-US"/>
              <a:pPr>
                <a:defRPr/>
              </a:pPr>
              <a:t>‹#›</a:t>
            </a:fld>
            <a:endParaRPr lang="en-US"/>
          </a:p>
        </p:txBody>
      </p:sp>
    </p:spTree>
    <p:extLst>
      <p:ext uri="{BB962C8B-B14F-4D97-AF65-F5344CB8AC3E}">
        <p14:creationId xmlns:p14="http://schemas.microsoft.com/office/powerpoint/2010/main" val="42309315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7196">
              <a:defRPr>
                <a:cs typeface="ＭＳ Ｐゴシック" charset="0"/>
              </a:defRPr>
            </a:lvl1pPr>
          </a:lstStyle>
          <a:p>
            <a:pPr>
              <a:defRPr/>
            </a:pPr>
            <a:fld id="{6C8D9FAD-12E5-E148-ABAB-4C10C4318275}" type="slidenum">
              <a:rPr lang="en-US"/>
              <a:pPr>
                <a:defRPr/>
              </a:pPr>
              <a:t>‹#›</a:t>
            </a:fld>
            <a:endParaRPr lang="en-US"/>
          </a:p>
        </p:txBody>
      </p:sp>
    </p:spTree>
    <p:extLst>
      <p:ext uri="{BB962C8B-B14F-4D97-AF65-F5344CB8AC3E}">
        <p14:creationId xmlns:p14="http://schemas.microsoft.com/office/powerpoint/2010/main" val="36953854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7196">
              <a:defRPr>
                <a:cs typeface="ＭＳ Ｐゴシック" charset="0"/>
              </a:defRPr>
            </a:lvl1pPr>
          </a:lstStyle>
          <a:p>
            <a:pPr>
              <a:defRPr/>
            </a:pPr>
            <a:fld id="{66A93F4B-552B-334D-BDA1-C54B0F2C4232}" type="slidenum">
              <a:rPr lang="en-US"/>
              <a:pPr>
                <a:defRPr/>
              </a:pPr>
              <a:t>‹#›</a:t>
            </a:fld>
            <a:endParaRPr lang="en-US"/>
          </a:p>
        </p:txBody>
      </p:sp>
    </p:spTree>
    <p:extLst>
      <p:ext uri="{BB962C8B-B14F-4D97-AF65-F5344CB8AC3E}">
        <p14:creationId xmlns:p14="http://schemas.microsoft.com/office/powerpoint/2010/main" val="2929134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E820B8F6-06A3-9548-A727-5B3FC5390069}" type="slidenum">
              <a:rPr lang="en-US"/>
              <a:pPr>
                <a:defRPr/>
              </a:pPr>
              <a:t>‹#›</a:t>
            </a:fld>
            <a:endParaRPr lang="en-US"/>
          </a:p>
        </p:txBody>
      </p:sp>
    </p:spTree>
    <p:extLst>
      <p:ext uri="{BB962C8B-B14F-4D97-AF65-F5344CB8AC3E}">
        <p14:creationId xmlns:p14="http://schemas.microsoft.com/office/powerpoint/2010/main" val="7840796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8A15F332-691E-624E-98A1-C49130859A24}" type="slidenum">
              <a:rPr lang="en-US"/>
              <a:pPr>
                <a:defRPr/>
              </a:pPr>
              <a:t>‹#›</a:t>
            </a:fld>
            <a:endParaRPr lang="en-US"/>
          </a:p>
        </p:txBody>
      </p:sp>
    </p:spTree>
    <p:extLst>
      <p:ext uri="{BB962C8B-B14F-4D97-AF65-F5344CB8AC3E}">
        <p14:creationId xmlns:p14="http://schemas.microsoft.com/office/powerpoint/2010/main" val="8150150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4FB85173-3559-4A44-A1E6-3D625B81BB81}" type="slidenum">
              <a:rPr lang="en-US"/>
              <a:pPr>
                <a:defRPr/>
              </a:pPr>
              <a:t>‹#›</a:t>
            </a:fld>
            <a:endParaRPr lang="en-US"/>
          </a:p>
        </p:txBody>
      </p:sp>
    </p:spTree>
    <p:extLst>
      <p:ext uri="{BB962C8B-B14F-4D97-AF65-F5344CB8AC3E}">
        <p14:creationId xmlns:p14="http://schemas.microsoft.com/office/powerpoint/2010/main" val="24959047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90513"/>
            <a:ext cx="2190750" cy="5835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90513"/>
            <a:ext cx="641985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02D6783B-D4D9-7548-AC9A-79C8E33AD43E}" type="slidenum">
              <a:rPr lang="en-US"/>
              <a:pPr>
                <a:defRPr/>
              </a:pPr>
              <a:t>‹#›</a:t>
            </a:fld>
            <a:endParaRPr lang="en-US"/>
          </a:p>
        </p:txBody>
      </p:sp>
    </p:spTree>
    <p:extLst>
      <p:ext uri="{BB962C8B-B14F-4D97-AF65-F5344CB8AC3E}">
        <p14:creationId xmlns:p14="http://schemas.microsoft.com/office/powerpoint/2010/main" val="32171452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9"/>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105CF912-AB41-2940-98C0-16295053F458}" type="slidenum">
              <a:rPr lang="en-US"/>
              <a:pPr>
                <a:defRPr/>
              </a:pPr>
              <a:t>‹#›</a:t>
            </a:fld>
            <a:endParaRPr lang="en-US"/>
          </a:p>
        </p:txBody>
      </p:sp>
    </p:spTree>
    <p:extLst>
      <p:ext uri="{BB962C8B-B14F-4D97-AF65-F5344CB8AC3E}">
        <p14:creationId xmlns:p14="http://schemas.microsoft.com/office/powerpoint/2010/main" val="12793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3D7A219B-FE02-D446-85C1-53DBF5AE4012}" type="slidenum">
              <a:rPr lang="en-US"/>
              <a:pPr>
                <a:defRPr/>
              </a:pPr>
              <a:t>‹#›</a:t>
            </a:fld>
            <a:endParaRPr lang="en-US"/>
          </a:p>
        </p:txBody>
      </p:sp>
    </p:spTree>
    <p:extLst>
      <p:ext uri="{BB962C8B-B14F-4D97-AF65-F5344CB8AC3E}">
        <p14:creationId xmlns:p14="http://schemas.microsoft.com/office/powerpoint/2010/main" val="2946386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D617D266-9184-9645-8A7D-B9753429DAA6}" type="slidenum">
              <a:rPr lang="en-US"/>
              <a:pPr>
                <a:defRPr/>
              </a:pPr>
              <a:t>‹#›</a:t>
            </a:fld>
            <a:endParaRPr lang="en-US"/>
          </a:p>
        </p:txBody>
      </p:sp>
    </p:spTree>
    <p:extLst>
      <p:ext uri="{BB962C8B-B14F-4D97-AF65-F5344CB8AC3E}">
        <p14:creationId xmlns:p14="http://schemas.microsoft.com/office/powerpoint/2010/main" val="33284181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F6E2B140-3528-1141-879B-53490C9B445C}" type="slidenum">
              <a:rPr lang="en-US"/>
              <a:pPr>
                <a:defRPr/>
              </a:pPr>
              <a:t>‹#›</a:t>
            </a:fld>
            <a:endParaRPr lang="en-US"/>
          </a:p>
        </p:txBody>
      </p:sp>
    </p:spTree>
    <p:extLst>
      <p:ext uri="{BB962C8B-B14F-4D97-AF65-F5344CB8AC3E}">
        <p14:creationId xmlns:p14="http://schemas.microsoft.com/office/powerpoint/2010/main" val="6209093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A40A03D3-0261-9843-9D4E-A188AC106EA1}" type="slidenum">
              <a:rPr lang="en-US"/>
              <a:pPr>
                <a:defRPr/>
              </a:pPr>
              <a:t>‹#›</a:t>
            </a:fld>
            <a:endParaRPr lang="en-US"/>
          </a:p>
        </p:txBody>
      </p:sp>
    </p:spTree>
    <p:extLst>
      <p:ext uri="{BB962C8B-B14F-4D97-AF65-F5344CB8AC3E}">
        <p14:creationId xmlns:p14="http://schemas.microsoft.com/office/powerpoint/2010/main" val="2532385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F505031C-359E-2B40-AFA6-8A4BCF9F5788}" type="slidenum">
              <a:rPr lang="en-US"/>
              <a:pPr>
                <a:defRPr/>
              </a:pPr>
              <a:t>‹#›</a:t>
            </a:fld>
            <a:endParaRPr lang="en-US"/>
          </a:p>
        </p:txBody>
      </p:sp>
    </p:spTree>
    <p:extLst>
      <p:ext uri="{BB962C8B-B14F-4D97-AF65-F5344CB8AC3E}">
        <p14:creationId xmlns:p14="http://schemas.microsoft.com/office/powerpoint/2010/main" val="29338829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196">
              <a:defRPr>
                <a:cs typeface="ＭＳ Ｐゴシック" charset="0"/>
              </a:defRPr>
            </a:lvl1pPr>
          </a:lstStyle>
          <a:p>
            <a:pPr>
              <a:defRPr/>
            </a:pPr>
            <a:fld id="{CCBC9F79-2FB2-6F49-B3E5-E1E3CE86AC49}" type="slidenum">
              <a:rPr lang="en-US"/>
              <a:pPr>
                <a:defRPr/>
              </a:pPr>
              <a:t>‹#›</a:t>
            </a:fld>
            <a:endParaRPr lang="en-US"/>
          </a:p>
        </p:txBody>
      </p:sp>
    </p:spTree>
    <p:extLst>
      <p:ext uri="{BB962C8B-B14F-4D97-AF65-F5344CB8AC3E}">
        <p14:creationId xmlns:p14="http://schemas.microsoft.com/office/powerpoint/2010/main" val="34123501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8BD336FA-2D64-BD41-BFA8-5A845CC85E13}" type="slidenum">
              <a:rPr lang="en-US"/>
              <a:pPr>
                <a:defRPr/>
              </a:pPr>
              <a:t>‹#›</a:t>
            </a:fld>
            <a:endParaRPr lang="en-US"/>
          </a:p>
        </p:txBody>
      </p:sp>
    </p:spTree>
    <p:extLst>
      <p:ext uri="{BB962C8B-B14F-4D97-AF65-F5344CB8AC3E}">
        <p14:creationId xmlns:p14="http://schemas.microsoft.com/office/powerpoint/2010/main" val="39441156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7196">
              <a:defRPr>
                <a:cs typeface="ＭＳ Ｐゴシック" charset="0"/>
              </a:defRPr>
            </a:lvl1pPr>
          </a:lstStyle>
          <a:p>
            <a:pPr>
              <a:defRPr/>
            </a:pPr>
            <a:fld id="{4AC64489-FAE9-2D45-957A-9EBED3CF3E76}" type="slidenum">
              <a:rPr lang="en-US"/>
              <a:pPr>
                <a:defRPr/>
              </a:pPr>
              <a:t>‹#›</a:t>
            </a:fld>
            <a:endParaRPr lang="en-US"/>
          </a:p>
        </p:txBody>
      </p:sp>
    </p:spTree>
    <p:extLst>
      <p:ext uri="{BB962C8B-B14F-4D97-AF65-F5344CB8AC3E}">
        <p14:creationId xmlns:p14="http://schemas.microsoft.com/office/powerpoint/2010/main" val="10582098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7196">
              <a:defRPr>
                <a:cs typeface="ＭＳ Ｐゴシック" charset="0"/>
              </a:defRPr>
            </a:lvl1pPr>
          </a:lstStyle>
          <a:p>
            <a:pPr>
              <a:defRPr/>
            </a:pPr>
            <a:fld id="{CD505ECA-DF13-194C-B533-4CA4B6B948F7}" type="slidenum">
              <a:rPr lang="en-US"/>
              <a:pPr>
                <a:defRPr/>
              </a:pPr>
              <a:t>‹#›</a:t>
            </a:fld>
            <a:endParaRPr lang="en-US"/>
          </a:p>
        </p:txBody>
      </p:sp>
    </p:spTree>
    <p:extLst>
      <p:ext uri="{BB962C8B-B14F-4D97-AF65-F5344CB8AC3E}">
        <p14:creationId xmlns:p14="http://schemas.microsoft.com/office/powerpoint/2010/main" val="28030316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7196">
              <a:defRPr>
                <a:cs typeface="ＭＳ Ｐゴシック" charset="0"/>
              </a:defRPr>
            </a:lvl1pPr>
          </a:lstStyle>
          <a:p>
            <a:pPr>
              <a:defRPr/>
            </a:pPr>
            <a:fld id="{E8255E22-7561-C546-8C4D-FF270CD3BE1D}" type="slidenum">
              <a:rPr lang="en-US"/>
              <a:pPr>
                <a:defRPr/>
              </a:pPr>
              <a:t>‹#›</a:t>
            </a:fld>
            <a:endParaRPr lang="en-US"/>
          </a:p>
        </p:txBody>
      </p:sp>
    </p:spTree>
    <p:extLst>
      <p:ext uri="{BB962C8B-B14F-4D97-AF65-F5344CB8AC3E}">
        <p14:creationId xmlns:p14="http://schemas.microsoft.com/office/powerpoint/2010/main" val="35129245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196">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457196">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196">
              <a:defRPr>
                <a:cs typeface="ＭＳ Ｐゴシック" charset="0"/>
              </a:defRPr>
            </a:lvl1pPr>
          </a:lstStyle>
          <a:p>
            <a:pPr>
              <a:defRPr/>
            </a:pPr>
            <a:fld id="{32DF7802-6C07-6D48-B9C4-5FA1F11D8B3D}" type="slidenum">
              <a:rPr lang="en-US"/>
              <a:pPr>
                <a:defRPr/>
              </a:pPr>
              <a:t>‹#›</a:t>
            </a:fld>
            <a:endParaRPr lang="en-US"/>
          </a:p>
        </p:txBody>
      </p:sp>
    </p:spTree>
    <p:extLst>
      <p:ext uri="{BB962C8B-B14F-4D97-AF65-F5344CB8AC3E}">
        <p14:creationId xmlns:p14="http://schemas.microsoft.com/office/powerpoint/2010/main" val="39278482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theme" Target="../theme/theme10.xml"/><Relationship Id="rId2"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11.xml"/><Relationship Id="rId13" Type="http://schemas.openxmlformats.org/officeDocument/2006/relationships/image" Target="../media/image2.jpeg"/><Relationship Id="rId14" Type="http://schemas.openxmlformats.org/officeDocument/2006/relationships/image" Target="../media/image3.jpeg"/><Relationship Id="rId15" Type="http://schemas.openxmlformats.org/officeDocument/2006/relationships/image" Target="../media/image4.jpe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slideLayout" Target="../slideLayouts/slideLayout63.xml"/><Relationship Id="rId15" Type="http://schemas.openxmlformats.org/officeDocument/2006/relationships/theme" Target="../theme/theme12.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slideLayout" Target="../slideLayouts/slideLayout75.xml"/><Relationship Id="rId13" Type="http://schemas.openxmlformats.org/officeDocument/2006/relationships/slideLayout" Target="../slideLayouts/slideLayout76.xml"/><Relationship Id="rId14" Type="http://schemas.openxmlformats.org/officeDocument/2006/relationships/slideLayout" Target="../slideLayouts/slideLayout77.xml"/><Relationship Id="rId15" Type="http://schemas.openxmlformats.org/officeDocument/2006/relationships/theme" Target="../theme/theme13.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14.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slideLayout" Target="../slideLayouts/slideLayout103.xml"/><Relationship Id="rId13" Type="http://schemas.openxmlformats.org/officeDocument/2006/relationships/slideLayout" Target="../slideLayouts/slideLayout104.xml"/><Relationship Id="rId14" Type="http://schemas.openxmlformats.org/officeDocument/2006/relationships/theme" Target="../theme/theme15.xml"/><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15.xml"/><Relationship Id="rId12" Type="http://schemas.openxmlformats.org/officeDocument/2006/relationships/theme" Target="../theme/theme16.xml"/><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slideLayout" Target="../slideLayouts/slideLayout114.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26.xml"/><Relationship Id="rId12" Type="http://schemas.openxmlformats.org/officeDocument/2006/relationships/theme" Target="../theme/theme17.xml"/><Relationship Id="rId1" Type="http://schemas.openxmlformats.org/officeDocument/2006/relationships/slideLayout" Target="../slideLayouts/slideLayout116.xml"/><Relationship Id="rId2" Type="http://schemas.openxmlformats.org/officeDocument/2006/relationships/slideLayout" Target="../slideLayouts/slideLayout117.xml"/><Relationship Id="rId3" Type="http://schemas.openxmlformats.org/officeDocument/2006/relationships/slideLayout" Target="../slideLayouts/slideLayout118.xml"/><Relationship Id="rId4" Type="http://schemas.openxmlformats.org/officeDocument/2006/relationships/slideLayout" Target="../slideLayouts/slideLayout119.xml"/><Relationship Id="rId5" Type="http://schemas.openxmlformats.org/officeDocument/2006/relationships/slideLayout" Target="../slideLayouts/slideLayout120.xml"/><Relationship Id="rId6" Type="http://schemas.openxmlformats.org/officeDocument/2006/relationships/slideLayout" Target="../slideLayouts/slideLayout121.xml"/><Relationship Id="rId7" Type="http://schemas.openxmlformats.org/officeDocument/2006/relationships/slideLayout" Target="../slideLayouts/slideLayout122.xml"/><Relationship Id="rId8" Type="http://schemas.openxmlformats.org/officeDocument/2006/relationships/slideLayout" Target="../slideLayouts/slideLayout123.xml"/><Relationship Id="rId9" Type="http://schemas.openxmlformats.org/officeDocument/2006/relationships/slideLayout" Target="../slideLayouts/slideLayout124.xml"/><Relationship Id="rId10"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theme" Target="../theme/theme3.xml"/><Relationship Id="rId16" Type="http://schemas.openxmlformats.org/officeDocument/2006/relationships/image" Target="../media/image2.jpeg"/><Relationship Id="rId17" Type="http://schemas.openxmlformats.org/officeDocument/2006/relationships/image" Target="../media/image3.jpeg"/><Relationship Id="rId18" Type="http://schemas.openxmlformats.org/officeDocument/2006/relationships/image" Target="../media/image4.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theme" Target="../theme/theme4.xml"/><Relationship Id="rId2"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theme" Target="../theme/theme5.xml"/><Relationship Id="rId2"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theme" Target="../theme/theme6.xml"/><Relationship Id="rId2"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theme" Target="../theme/theme7.xml"/><Relationship Id="rId2"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theme" Target="../theme/theme8.xml"/><Relationship Id="rId2"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theme" Target="../theme/theme9.xml"/><Relationship Id="rId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89" tIns="46794" rIns="89989" bIns="46794" numCol="1" anchor="b" anchorCtr="0" compatLnSpc="1">
            <a:prstTxWarp prst="textNoShape">
              <a:avLst/>
            </a:prstTxWarp>
          </a:bodyPr>
          <a:lstStyle/>
          <a:p>
            <a:pPr lvl="0"/>
            <a:r>
              <a:rPr lang="en-US"/>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89" tIns="46794" rIns="89989" bIns="46794" numCol="1" anchor="t" anchorCtr="0" compatLnSpc="1">
            <a:prstTxWarp prst="textNoShape">
              <a:avLst/>
            </a:prstTxWarp>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4"/>
            <a:r>
              <a:rPr lang="en-US"/>
              <a:t>Sixth Outline Level</a:t>
            </a:r>
          </a:p>
          <a:p>
            <a:pPr lvl="4"/>
            <a:r>
              <a:rPr lang="en-US"/>
              <a:t>Seventh Outline Level</a:t>
            </a:r>
          </a:p>
          <a:p>
            <a:pPr lvl="4"/>
            <a:r>
              <a:rPr lang="en-US"/>
              <a:t>Eighth Outline Level</a:t>
            </a:r>
          </a:p>
          <a:p>
            <a:pPr lvl="4"/>
            <a:r>
              <a:rPr lang="en-US"/>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defRPr/>
            </a:pPr>
            <a:endParaRPr lang="en-US" sz="1800" smtClean="0">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defRPr/>
            </a:pPr>
            <a:endParaRPr lang="en-US" sz="1800" smtClean="0">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89989" tIns="46794" rIns="89989" bIns="46794" numCol="1" anchor="t" anchorCtr="0" compatLnSpc="1">
            <a:prstTxWarp prst="textNoShape">
              <a:avLst/>
            </a:prstTxWarp>
          </a:bodyPr>
          <a:lstStyle>
            <a:lvl1pPr algn="r" defTabSz="457196">
              <a:buClr>
                <a:srgbClr val="000000"/>
              </a:buClr>
              <a:buSzPct val="100000"/>
              <a:buFont typeface="Times New Roman" charset="0"/>
              <a:buNone/>
              <a:defRPr sz="1400">
                <a:solidFill>
                  <a:srgbClr val="000000"/>
                </a:solidFill>
                <a:cs typeface="Arial" charset="0"/>
              </a:defRPr>
            </a:lvl1pPr>
          </a:lstStyle>
          <a:p>
            <a:pPr>
              <a:defRPr/>
            </a:pPr>
            <a:fld id="{2A6F39B6-FB1D-5E44-A18B-40ADF2C77E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582" r:id="rId1"/>
    <p:sldLayoutId id="2147489628" r:id="rId2"/>
    <p:sldLayoutId id="2147489583" r:id="rId3"/>
    <p:sldLayoutId id="2147489584" r:id="rId4"/>
    <p:sldLayoutId id="2147489585" r:id="rId5"/>
    <p:sldLayoutId id="2147489586" r:id="rId6"/>
    <p:sldLayoutId id="2147489587" r:id="rId7"/>
    <p:sldLayoutId id="2147489588" r:id="rId8"/>
    <p:sldLayoutId id="2147489589" r:id="rId9"/>
    <p:sldLayoutId id="2147489590" r:id="rId10"/>
    <p:sldLayoutId id="2147489591" r:id="rId11"/>
    <p:sldLayoutId id="2147489592" r:id="rId12"/>
    <p:sldLayoutId id="2147489593" r:id="rId13"/>
  </p:sldLayoutIdLst>
  <p:hf sldNum="0" hdr="0" ftr="0" dt="0"/>
  <p:txStyles>
    <p:titleStyle>
      <a:lvl1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575"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770"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8966"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161"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1313" indent="-341313" algn="l" defTabSz="455613"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1363" indent="-284163" algn="l" defTabSz="455613"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1413" indent="-227013" algn="l" defTabSz="455613"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598613" indent="-227013" algn="l" defTabSz="455613"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5813" indent="-227013" algn="l" defTabSz="455613"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575"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770"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8966"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161"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842" name="Picture 21" descr="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8" descr="GENI-logo-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9"/>
          <p:cNvSpPr>
            <a:spLocks noChangeArrowheads="1"/>
          </p:cNvSpPr>
          <p:nvPr/>
        </p:nvSpPr>
        <p:spPr bwMode="auto">
          <a:xfrm>
            <a:off x="485775" y="6589713"/>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2813"/>
            <a:r>
              <a:rPr lang="en-US" sz="1000">
                <a:solidFill>
                  <a:srgbClr val="808080"/>
                </a:solidFill>
                <a:ea typeface="Kozuka Gothic Pro L" charset="0"/>
                <a:cs typeface="Kozuka Gothic Pro L" charset="0"/>
              </a:rPr>
              <a:t>Sponsored by the National Science Foundation</a:t>
            </a:r>
          </a:p>
        </p:txBody>
      </p:sp>
      <p:sp>
        <p:nvSpPr>
          <p:cNvPr id="35845" name="Rectangle 10"/>
          <p:cNvSpPr>
            <a:spLocks noChangeArrowheads="1"/>
          </p:cNvSpPr>
          <p:nvPr/>
        </p:nvSpPr>
        <p:spPr bwMode="auto">
          <a:xfrm>
            <a:off x="8458200" y="65373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r" defTabSz="912813"/>
            <a:fld id="{64446C81-B31D-5D4A-A432-F2E4C7426C5B}" type="slidenum">
              <a:rPr lang="en-US" sz="1000">
                <a:solidFill>
                  <a:srgbClr val="808080"/>
                </a:solidFill>
                <a:ea typeface="Kozuka Gothic Pro L" charset="0"/>
                <a:cs typeface="Kozuka Gothic Pro L" charset="0"/>
              </a:rPr>
              <a:pPr algn="r" defTabSz="912813"/>
              <a:t>‹#›</a:t>
            </a:fld>
            <a:endParaRPr lang="en-US" sz="1000">
              <a:solidFill>
                <a:srgbClr val="808080"/>
              </a:solidFill>
              <a:ea typeface="Kozuka Gothic Pro L" charset="0"/>
              <a:cs typeface="Kozuka Gothic Pro L" charset="0"/>
            </a:endParaRPr>
          </a:p>
        </p:txBody>
      </p:sp>
      <p:sp>
        <p:nvSpPr>
          <p:cNvPr id="35846" name="Rectangle 17"/>
          <p:cNvSpPr>
            <a:spLocks noGrp="1" noChangeArrowheads="1"/>
          </p:cNvSpPr>
          <p:nvPr>
            <p:ph type="title"/>
          </p:nvPr>
        </p:nvSpPr>
        <p:spPr bwMode="auto">
          <a:xfrm>
            <a:off x="6858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 line 1</a:t>
            </a:r>
            <a:br>
              <a:rPr lang="en-US"/>
            </a:br>
            <a:r>
              <a:rPr lang="en-US"/>
              <a:t>Click to edit Master title style- line 2</a:t>
            </a:r>
          </a:p>
        </p:txBody>
      </p:sp>
      <p:sp>
        <p:nvSpPr>
          <p:cNvPr id="35847" name="Rectangle 18"/>
          <p:cNvSpPr>
            <a:spLocks noGrp="1" noChangeArrowheads="1"/>
          </p:cNvSpPr>
          <p:nvPr>
            <p:ph type="body" idx="1"/>
          </p:nvPr>
        </p:nvSpPr>
        <p:spPr bwMode="auto">
          <a:xfrm>
            <a:off x="457200" y="14478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5848" name="Picture 22" descr="ns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p:txStyles>
    <p:titleStyle>
      <a:lvl1pPr algn="r" rtl="0" eaLnBrk="0" fontAlgn="base" hangingPunct="0">
        <a:spcBef>
          <a:spcPct val="0"/>
        </a:spcBef>
        <a:spcAft>
          <a:spcPct val="0"/>
        </a:spcAft>
        <a:defRPr sz="2500">
          <a:solidFill>
            <a:srgbClr val="333333"/>
          </a:solidFill>
          <a:latin typeface="+mj-lt"/>
          <a:ea typeface="ＭＳ Ｐゴシック" charset="-128"/>
          <a:cs typeface="ＭＳ Ｐゴシック" charset="-128"/>
        </a:defRPr>
      </a:lvl1pPr>
      <a:lvl2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2pPr>
      <a:lvl3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3pPr>
      <a:lvl4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4pPr>
      <a:lvl5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5pPr>
      <a:lvl6pPr marL="457196" algn="r" rtl="0" fontAlgn="base">
        <a:spcBef>
          <a:spcPct val="0"/>
        </a:spcBef>
        <a:spcAft>
          <a:spcPct val="0"/>
        </a:spcAft>
        <a:defRPr sz="2500">
          <a:solidFill>
            <a:srgbClr val="333333"/>
          </a:solidFill>
          <a:latin typeface="Franklin Gothic Medium" charset="0"/>
        </a:defRPr>
      </a:lvl6pPr>
      <a:lvl7pPr marL="914391" algn="r" rtl="0" fontAlgn="base">
        <a:spcBef>
          <a:spcPct val="0"/>
        </a:spcBef>
        <a:spcAft>
          <a:spcPct val="0"/>
        </a:spcAft>
        <a:defRPr sz="2500">
          <a:solidFill>
            <a:srgbClr val="333333"/>
          </a:solidFill>
          <a:latin typeface="Franklin Gothic Medium" charset="0"/>
        </a:defRPr>
      </a:lvl7pPr>
      <a:lvl8pPr marL="1371587" algn="r" rtl="0" fontAlgn="base">
        <a:spcBef>
          <a:spcPct val="0"/>
        </a:spcBef>
        <a:spcAft>
          <a:spcPct val="0"/>
        </a:spcAft>
        <a:defRPr sz="2500">
          <a:solidFill>
            <a:srgbClr val="333333"/>
          </a:solidFill>
          <a:latin typeface="Franklin Gothic Medium" charset="0"/>
        </a:defRPr>
      </a:lvl8pPr>
      <a:lvl9pPr marL="1828782" algn="r" rtl="0" fontAlgn="base">
        <a:spcBef>
          <a:spcPct val="0"/>
        </a:spcBef>
        <a:spcAft>
          <a:spcPct val="0"/>
        </a:spcAft>
        <a:defRPr sz="2500">
          <a:solidFill>
            <a:srgbClr val="333333"/>
          </a:solidFill>
          <a:latin typeface="Franklin Gothic Medium" charset="0"/>
        </a:defRPr>
      </a:lvl9pPr>
    </p:titleStyle>
    <p:bodyStyle>
      <a:lvl1pPr marL="341313" indent="-341313" algn="l" rtl="0" eaLnBrk="0" fontAlgn="base" hangingPunct="0">
        <a:spcBef>
          <a:spcPct val="20000"/>
        </a:spcBef>
        <a:spcAft>
          <a:spcPct val="0"/>
        </a:spcAft>
        <a:buChar char="•"/>
        <a:defRPr sz="3200">
          <a:solidFill>
            <a:srgbClr val="080808"/>
          </a:solidFill>
          <a:latin typeface="+mn-lt"/>
          <a:ea typeface="+mn-ea"/>
          <a:cs typeface="+mn-cs"/>
        </a:defRPr>
      </a:lvl1pPr>
      <a:lvl2pPr marL="741363" indent="-284163" algn="l" rtl="0" eaLnBrk="0" fontAlgn="base" hangingPunct="0">
        <a:spcBef>
          <a:spcPct val="20000"/>
        </a:spcBef>
        <a:spcAft>
          <a:spcPct val="0"/>
        </a:spcAft>
        <a:buChar char="–"/>
        <a:defRPr sz="2800">
          <a:solidFill>
            <a:srgbClr val="080808"/>
          </a:solidFill>
          <a:latin typeface="+mn-lt"/>
          <a:ea typeface="+mn-ea"/>
          <a:cs typeface="+mn-cs"/>
        </a:defRPr>
      </a:lvl2pPr>
      <a:lvl3pPr marL="1141413" indent="-227013" algn="l" rtl="0" eaLnBrk="0" fontAlgn="base" hangingPunct="0">
        <a:spcBef>
          <a:spcPct val="20000"/>
        </a:spcBef>
        <a:spcAft>
          <a:spcPct val="0"/>
        </a:spcAft>
        <a:buChar char="•"/>
        <a:defRPr sz="2400">
          <a:solidFill>
            <a:srgbClr val="080808"/>
          </a:solidFill>
          <a:latin typeface="+mn-lt"/>
          <a:ea typeface="+mn-ea"/>
          <a:cs typeface="+mn-cs"/>
        </a:defRPr>
      </a:lvl3pPr>
      <a:lvl4pPr marL="1598613" indent="-227013" algn="l" rtl="0" eaLnBrk="0" fontAlgn="base" hangingPunct="0">
        <a:spcBef>
          <a:spcPct val="20000"/>
        </a:spcBef>
        <a:spcAft>
          <a:spcPct val="0"/>
        </a:spcAft>
        <a:buChar char="–"/>
        <a:defRPr sz="2000">
          <a:solidFill>
            <a:srgbClr val="080808"/>
          </a:solidFill>
          <a:latin typeface="+mn-lt"/>
          <a:ea typeface="+mn-ea"/>
          <a:cs typeface="+mn-cs"/>
        </a:defRPr>
      </a:lvl4pPr>
      <a:lvl5pPr marL="2055813" indent="-227013" algn="l" rtl="0" eaLnBrk="0" fontAlgn="base" hangingPunct="0">
        <a:spcBef>
          <a:spcPct val="20000"/>
        </a:spcBef>
        <a:spcAft>
          <a:spcPct val="0"/>
        </a:spcAft>
        <a:buChar char="»"/>
        <a:defRPr sz="2000">
          <a:solidFill>
            <a:srgbClr val="080808"/>
          </a:solidFill>
          <a:latin typeface="+mn-lt"/>
          <a:ea typeface="+mn-ea"/>
          <a:cs typeface="+mn-cs"/>
        </a:defRPr>
      </a:lvl5pPr>
      <a:lvl6pPr marL="2514575" indent="-228597" algn="l" rtl="0" fontAlgn="base">
        <a:spcBef>
          <a:spcPct val="20000"/>
        </a:spcBef>
        <a:spcAft>
          <a:spcPct val="0"/>
        </a:spcAft>
        <a:buChar char="»"/>
        <a:defRPr sz="2000">
          <a:solidFill>
            <a:srgbClr val="080808"/>
          </a:solidFill>
          <a:latin typeface="+mn-lt"/>
          <a:ea typeface="+mn-ea"/>
          <a:cs typeface="+mn-cs"/>
        </a:defRPr>
      </a:lvl6pPr>
      <a:lvl7pPr marL="2971770" indent="-228597" algn="l" rtl="0" fontAlgn="base">
        <a:spcBef>
          <a:spcPct val="20000"/>
        </a:spcBef>
        <a:spcAft>
          <a:spcPct val="0"/>
        </a:spcAft>
        <a:buChar char="»"/>
        <a:defRPr sz="2000">
          <a:solidFill>
            <a:srgbClr val="080808"/>
          </a:solidFill>
          <a:latin typeface="+mn-lt"/>
          <a:ea typeface="+mn-ea"/>
          <a:cs typeface="+mn-cs"/>
        </a:defRPr>
      </a:lvl7pPr>
      <a:lvl8pPr marL="3428966" indent="-228597" algn="l" rtl="0" fontAlgn="base">
        <a:spcBef>
          <a:spcPct val="20000"/>
        </a:spcBef>
        <a:spcAft>
          <a:spcPct val="0"/>
        </a:spcAft>
        <a:buChar char="»"/>
        <a:defRPr sz="2000">
          <a:solidFill>
            <a:srgbClr val="080808"/>
          </a:solidFill>
          <a:latin typeface="+mn-lt"/>
          <a:ea typeface="+mn-ea"/>
          <a:cs typeface="+mn-cs"/>
        </a:defRPr>
      </a:lvl8pPr>
      <a:lvl9pPr marL="3886161" indent="-228597" algn="l" rtl="0" fontAlgn="base">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866" name="Picture 21" descr="P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8" descr="GENI-logo-fin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9"/>
          <p:cNvSpPr>
            <a:spLocks noChangeArrowheads="1"/>
          </p:cNvSpPr>
          <p:nvPr/>
        </p:nvSpPr>
        <p:spPr bwMode="auto">
          <a:xfrm>
            <a:off x="485775" y="6589713"/>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r>
              <a:rPr lang="en-US" sz="1000">
                <a:solidFill>
                  <a:srgbClr val="808080"/>
                </a:solidFill>
                <a:cs typeface="Arial" charset="0"/>
              </a:rPr>
              <a:t>Sponsored by the National Science Foundation</a:t>
            </a:r>
          </a:p>
        </p:txBody>
      </p:sp>
      <p:sp>
        <p:nvSpPr>
          <p:cNvPr id="36869" name="Rectangle 10"/>
          <p:cNvSpPr>
            <a:spLocks noChangeArrowheads="1"/>
          </p:cNvSpPr>
          <p:nvPr/>
        </p:nvSpPr>
        <p:spPr bwMode="auto">
          <a:xfrm>
            <a:off x="8458200" y="65373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r"/>
            <a:fld id="{045F8B95-A1FA-3543-9FB2-EEA2FA3801F9}" type="slidenum">
              <a:rPr lang="en-US" sz="1000">
                <a:solidFill>
                  <a:srgbClr val="808080"/>
                </a:solidFill>
                <a:cs typeface="Arial" charset="0"/>
              </a:rPr>
              <a:pPr algn="r"/>
              <a:t>‹#›</a:t>
            </a:fld>
            <a:endParaRPr lang="en-US" sz="1000">
              <a:solidFill>
                <a:srgbClr val="808080"/>
              </a:solidFill>
              <a:cs typeface="Arial" charset="0"/>
            </a:endParaRPr>
          </a:p>
        </p:txBody>
      </p:sp>
      <p:sp>
        <p:nvSpPr>
          <p:cNvPr id="36870" name="Rectangle 17"/>
          <p:cNvSpPr>
            <a:spLocks noGrp="1" noChangeArrowheads="1"/>
          </p:cNvSpPr>
          <p:nvPr>
            <p:ph type="title"/>
          </p:nvPr>
        </p:nvSpPr>
        <p:spPr bwMode="auto">
          <a:xfrm>
            <a:off x="1452563" y="0"/>
            <a:ext cx="74628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36871" name="Rectangle 18"/>
          <p:cNvSpPr>
            <a:spLocks noGrp="1" noChangeArrowheads="1"/>
          </p:cNvSpPr>
          <p:nvPr>
            <p:ph type="body" idx="1"/>
          </p:nvPr>
        </p:nvSpPr>
        <p:spPr bwMode="auto">
          <a:xfrm>
            <a:off x="457200" y="1219200"/>
            <a:ext cx="845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72" name="Rectangle 20"/>
          <p:cNvSpPr>
            <a:spLocks noChangeArrowheads="1"/>
          </p:cNvSpPr>
          <p:nvPr/>
        </p:nvSpPr>
        <p:spPr bwMode="auto">
          <a:xfrm>
            <a:off x="3771900" y="6600825"/>
            <a:ext cx="3044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ctr"/>
            <a:r>
              <a:rPr lang="en-US" sz="1000">
                <a:solidFill>
                  <a:srgbClr val="808080"/>
                </a:solidFill>
                <a:cs typeface="Arial" charset="0"/>
              </a:rPr>
              <a:t>Draft proposal – Comments invited</a:t>
            </a:r>
          </a:p>
        </p:txBody>
      </p:sp>
      <p:pic>
        <p:nvPicPr>
          <p:cNvPr id="36873" name="Picture 22" descr="nsf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630" r:id="rId1"/>
    <p:sldLayoutId id="2147489618" r:id="rId2"/>
    <p:sldLayoutId id="2147489619" r:id="rId3"/>
    <p:sldLayoutId id="2147489620" r:id="rId4"/>
    <p:sldLayoutId id="2147489621" r:id="rId5"/>
    <p:sldLayoutId id="2147489622" r:id="rId6"/>
    <p:sldLayoutId id="2147489623" r:id="rId7"/>
    <p:sldLayoutId id="2147489624" r:id="rId8"/>
    <p:sldLayoutId id="2147489625" r:id="rId9"/>
    <p:sldLayoutId id="2147489626" r:id="rId10"/>
    <p:sldLayoutId id="2147489627" r:id="rId11"/>
  </p:sldLayoutIdLst>
  <p:txStyles>
    <p:titleStyle>
      <a:lvl1pPr algn="r" rtl="0" eaLnBrk="0" fontAlgn="base" hangingPunct="0">
        <a:spcBef>
          <a:spcPct val="0"/>
        </a:spcBef>
        <a:spcAft>
          <a:spcPct val="0"/>
        </a:spcAft>
        <a:defRPr sz="2800" b="1">
          <a:solidFill>
            <a:srgbClr val="333333"/>
          </a:solidFill>
          <a:latin typeface="Arial"/>
          <a:ea typeface="ＭＳ Ｐゴシック" pitchFamily="-65" charset="-128"/>
          <a:cs typeface="Arial"/>
        </a:defRPr>
      </a:lvl1pPr>
      <a:lvl2pPr algn="r" rtl="0" eaLnBrk="0" fontAlgn="base" hangingPunct="0">
        <a:spcBef>
          <a:spcPct val="0"/>
        </a:spcBef>
        <a:spcAft>
          <a:spcPct val="0"/>
        </a:spcAft>
        <a:defRPr sz="2800" b="1">
          <a:solidFill>
            <a:srgbClr val="333333"/>
          </a:solidFill>
          <a:latin typeface="Arial" pitchFamily="-65" charset="0"/>
          <a:ea typeface="ＭＳ Ｐゴシック" pitchFamily="-65" charset="-128"/>
          <a:cs typeface="Arial" charset="0"/>
        </a:defRPr>
      </a:lvl2pPr>
      <a:lvl3pPr algn="r" rtl="0" eaLnBrk="0" fontAlgn="base" hangingPunct="0">
        <a:spcBef>
          <a:spcPct val="0"/>
        </a:spcBef>
        <a:spcAft>
          <a:spcPct val="0"/>
        </a:spcAft>
        <a:defRPr sz="2800" b="1">
          <a:solidFill>
            <a:srgbClr val="333333"/>
          </a:solidFill>
          <a:latin typeface="Arial" pitchFamily="-65" charset="0"/>
          <a:ea typeface="ＭＳ Ｐゴシック" pitchFamily="-65" charset="-128"/>
          <a:cs typeface="Arial" charset="0"/>
        </a:defRPr>
      </a:lvl3pPr>
      <a:lvl4pPr algn="r" rtl="0" eaLnBrk="0" fontAlgn="base" hangingPunct="0">
        <a:spcBef>
          <a:spcPct val="0"/>
        </a:spcBef>
        <a:spcAft>
          <a:spcPct val="0"/>
        </a:spcAft>
        <a:defRPr sz="2800" b="1">
          <a:solidFill>
            <a:srgbClr val="333333"/>
          </a:solidFill>
          <a:latin typeface="Arial" pitchFamily="-65" charset="0"/>
          <a:ea typeface="ＭＳ Ｐゴシック" pitchFamily="-65" charset="-128"/>
          <a:cs typeface="Arial" charset="0"/>
        </a:defRPr>
      </a:lvl4pPr>
      <a:lvl5pPr algn="r" rtl="0" eaLnBrk="0" fontAlgn="base" hangingPunct="0">
        <a:spcBef>
          <a:spcPct val="0"/>
        </a:spcBef>
        <a:spcAft>
          <a:spcPct val="0"/>
        </a:spcAft>
        <a:defRPr sz="2800" b="1">
          <a:solidFill>
            <a:srgbClr val="333333"/>
          </a:solidFill>
          <a:latin typeface="Arial" pitchFamily="-65" charset="0"/>
          <a:ea typeface="ＭＳ Ｐゴシック" pitchFamily="-65" charset="-128"/>
          <a:cs typeface="Arial" charset="0"/>
        </a:defRPr>
      </a:lvl5pPr>
      <a:lvl6pPr marL="457196" algn="r" rtl="0" eaLnBrk="1" fontAlgn="base" hangingPunct="1">
        <a:spcBef>
          <a:spcPct val="0"/>
        </a:spcBef>
        <a:spcAft>
          <a:spcPct val="0"/>
        </a:spcAft>
        <a:defRPr sz="2500">
          <a:solidFill>
            <a:srgbClr val="333333"/>
          </a:solidFill>
          <a:latin typeface="Franklin Gothic Medium" pitchFamily="-65" charset="0"/>
        </a:defRPr>
      </a:lvl6pPr>
      <a:lvl7pPr marL="914391" algn="r" rtl="0" eaLnBrk="1" fontAlgn="base" hangingPunct="1">
        <a:spcBef>
          <a:spcPct val="0"/>
        </a:spcBef>
        <a:spcAft>
          <a:spcPct val="0"/>
        </a:spcAft>
        <a:defRPr sz="2500">
          <a:solidFill>
            <a:srgbClr val="333333"/>
          </a:solidFill>
          <a:latin typeface="Franklin Gothic Medium" pitchFamily="-65" charset="0"/>
        </a:defRPr>
      </a:lvl7pPr>
      <a:lvl8pPr marL="1371587" algn="r" rtl="0" eaLnBrk="1" fontAlgn="base" hangingPunct="1">
        <a:spcBef>
          <a:spcPct val="0"/>
        </a:spcBef>
        <a:spcAft>
          <a:spcPct val="0"/>
        </a:spcAft>
        <a:defRPr sz="2500">
          <a:solidFill>
            <a:srgbClr val="333333"/>
          </a:solidFill>
          <a:latin typeface="Franklin Gothic Medium" pitchFamily="-65" charset="0"/>
        </a:defRPr>
      </a:lvl8pPr>
      <a:lvl9pPr marL="1828782" algn="r" rtl="0" eaLnBrk="1" fontAlgn="base" hangingPunct="1">
        <a:spcBef>
          <a:spcPct val="0"/>
        </a:spcBef>
        <a:spcAft>
          <a:spcPct val="0"/>
        </a:spcAft>
        <a:defRPr sz="2500">
          <a:solidFill>
            <a:srgbClr val="333333"/>
          </a:solidFill>
          <a:latin typeface="Franklin Gothic Medium" pitchFamily="-65" charset="0"/>
        </a:defRPr>
      </a:lvl9pPr>
    </p:titleStyle>
    <p:bodyStyle>
      <a:lvl1pPr marL="341313" indent="-341313" algn="l" rtl="0" eaLnBrk="0" fontAlgn="base" hangingPunct="0">
        <a:spcBef>
          <a:spcPct val="20000"/>
        </a:spcBef>
        <a:spcAft>
          <a:spcPct val="0"/>
        </a:spcAft>
        <a:buChar char="•"/>
        <a:defRPr sz="2000">
          <a:solidFill>
            <a:srgbClr val="080808"/>
          </a:solidFill>
          <a:latin typeface="Arial"/>
          <a:ea typeface="ＭＳ Ｐゴシック" pitchFamily="-1" charset="-128"/>
          <a:cs typeface="Arial"/>
        </a:defRPr>
      </a:lvl1pPr>
      <a:lvl2pPr marL="741363" indent="-284163" algn="l" rtl="0" eaLnBrk="0" fontAlgn="base" hangingPunct="0">
        <a:spcBef>
          <a:spcPct val="20000"/>
        </a:spcBef>
        <a:spcAft>
          <a:spcPct val="0"/>
        </a:spcAft>
        <a:buChar char="–"/>
        <a:defRPr>
          <a:solidFill>
            <a:srgbClr val="080808"/>
          </a:solidFill>
          <a:latin typeface="Arial"/>
          <a:ea typeface="ＭＳ Ｐゴシック" pitchFamily="-1" charset="-128"/>
          <a:cs typeface="Arial"/>
        </a:defRPr>
      </a:lvl2pPr>
      <a:lvl3pPr marL="1141413" indent="-227013" algn="l" rtl="0" eaLnBrk="0" fontAlgn="base" hangingPunct="0">
        <a:spcBef>
          <a:spcPct val="20000"/>
        </a:spcBef>
        <a:spcAft>
          <a:spcPct val="0"/>
        </a:spcAft>
        <a:buChar char="•"/>
        <a:defRPr sz="1600">
          <a:solidFill>
            <a:srgbClr val="080808"/>
          </a:solidFill>
          <a:latin typeface="Arial"/>
          <a:ea typeface="ＭＳ Ｐゴシック" pitchFamily="-1" charset="-128"/>
          <a:cs typeface="Arial"/>
        </a:defRPr>
      </a:lvl3pPr>
      <a:lvl4pPr marL="1598613" indent="-227013" algn="l" rtl="0" eaLnBrk="0" fontAlgn="base" hangingPunct="0">
        <a:spcBef>
          <a:spcPct val="20000"/>
        </a:spcBef>
        <a:spcAft>
          <a:spcPct val="0"/>
        </a:spcAft>
        <a:buChar char="–"/>
        <a:defRPr sz="1400">
          <a:solidFill>
            <a:srgbClr val="080808"/>
          </a:solidFill>
          <a:latin typeface="Arial"/>
          <a:ea typeface="ＭＳ Ｐゴシック" pitchFamily="-1" charset="-128"/>
          <a:cs typeface="Arial"/>
        </a:defRPr>
      </a:lvl4pPr>
      <a:lvl5pPr marL="2055813" indent="-227013" algn="l" rtl="0" eaLnBrk="0" fontAlgn="base" hangingPunct="0">
        <a:spcBef>
          <a:spcPct val="20000"/>
        </a:spcBef>
        <a:spcAft>
          <a:spcPct val="0"/>
        </a:spcAft>
        <a:buChar char="»"/>
        <a:defRPr sz="1400">
          <a:solidFill>
            <a:srgbClr val="080808"/>
          </a:solidFill>
          <a:latin typeface="Arial"/>
          <a:ea typeface="ＭＳ Ｐゴシック" pitchFamily="-1" charset="-128"/>
          <a:cs typeface="Arial"/>
        </a:defRPr>
      </a:lvl5pPr>
      <a:lvl6pPr marL="2514575" indent="-228597" algn="l" rtl="0" eaLnBrk="1" fontAlgn="base" hangingPunct="1">
        <a:spcBef>
          <a:spcPct val="20000"/>
        </a:spcBef>
        <a:spcAft>
          <a:spcPct val="0"/>
        </a:spcAft>
        <a:buChar char="»"/>
        <a:defRPr sz="2000">
          <a:solidFill>
            <a:srgbClr val="080808"/>
          </a:solidFill>
          <a:latin typeface="+mn-lt"/>
          <a:ea typeface="+mn-ea"/>
          <a:cs typeface="+mn-cs"/>
        </a:defRPr>
      </a:lvl6pPr>
      <a:lvl7pPr marL="2971770" indent="-228597" algn="l" rtl="0" eaLnBrk="1" fontAlgn="base" hangingPunct="1">
        <a:spcBef>
          <a:spcPct val="20000"/>
        </a:spcBef>
        <a:spcAft>
          <a:spcPct val="0"/>
        </a:spcAft>
        <a:buChar char="»"/>
        <a:defRPr sz="2000">
          <a:solidFill>
            <a:srgbClr val="080808"/>
          </a:solidFill>
          <a:latin typeface="+mn-lt"/>
          <a:ea typeface="+mn-ea"/>
          <a:cs typeface="+mn-cs"/>
        </a:defRPr>
      </a:lvl7pPr>
      <a:lvl8pPr marL="3428966" indent="-228597" algn="l" rtl="0" eaLnBrk="1" fontAlgn="base" hangingPunct="1">
        <a:spcBef>
          <a:spcPct val="20000"/>
        </a:spcBef>
        <a:spcAft>
          <a:spcPct val="0"/>
        </a:spcAft>
        <a:buChar char="»"/>
        <a:defRPr sz="2000">
          <a:solidFill>
            <a:srgbClr val="080808"/>
          </a:solidFill>
          <a:latin typeface="+mn-lt"/>
          <a:ea typeface="+mn-ea"/>
          <a:cs typeface="+mn-cs"/>
        </a:defRPr>
      </a:lvl8pPr>
      <a:lvl9pPr marL="3886161" indent="-228597" algn="l" rtl="0" eaLnBrk="1" fontAlgn="base" hangingPunct="1">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152400" y="290513"/>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09" tIns="45705" rIns="91409" bIns="45705" numCol="1" anchor="ctr" anchorCtr="0" compatLnSpc="1">
            <a:prstTxWarp prst="textNoShape">
              <a:avLst/>
            </a:prstTxWarp>
          </a:bodyPr>
          <a:lstStyle/>
          <a:p>
            <a:pPr lvl="0"/>
            <a:r>
              <a:rPr lang="en-US"/>
              <a:t>Click to edit Master title style</a:t>
            </a:r>
          </a:p>
        </p:txBody>
      </p:sp>
      <p:sp>
        <p:nvSpPr>
          <p:cNvPr id="1136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09" tIns="45705" rIns="91409" bIns="457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09" tIns="45705" rIns="91409" bIns="45705" numCol="1" anchor="t" anchorCtr="0" compatLnSpc="1">
            <a:prstTxWarp prst="textNoShape">
              <a:avLst/>
            </a:prstTxWarp>
          </a:bodyPr>
          <a:lstStyle>
            <a:lvl1pPr defTabSz="914391" eaLnBrk="1" hangingPunct="1">
              <a:defRPr sz="1400">
                <a:solidFill>
                  <a:srgbClr val="000000"/>
                </a:solidFill>
              </a:defRPr>
            </a:lvl1pPr>
          </a:lstStyle>
          <a:p>
            <a:pPr>
              <a:defRPr/>
            </a:pPr>
            <a:r>
              <a:rPr lang="en-US"/>
              <a:t>9 December 2008</a:t>
            </a:r>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09" tIns="45705" rIns="91409" bIns="45705" numCol="1" anchor="t" anchorCtr="0" compatLnSpc="1">
            <a:prstTxWarp prst="textNoShape">
              <a:avLst/>
            </a:prstTxWarp>
          </a:bodyPr>
          <a:lstStyle>
            <a:lvl1pPr algn="ctr" defTabSz="914391" eaLnBrk="1" hangingPunct="1">
              <a:defRPr sz="1400">
                <a:solidFill>
                  <a:srgbClr val="000000"/>
                </a:solidFill>
              </a:defRPr>
            </a:lvl1pPr>
          </a:lstStyle>
          <a:p>
            <a:pPr>
              <a:defRPr/>
            </a:pPr>
            <a:endParaRPr lang="en-US"/>
          </a:p>
        </p:txBody>
      </p:sp>
      <p:sp>
        <p:nvSpPr>
          <p:cNvPr id="113670" name="Rectangle 6"/>
          <p:cNvSpPr>
            <a:spLocks noGrp="1" noChangeArrowheads="1"/>
          </p:cNvSpPr>
          <p:nvPr>
            <p:ph type="sldNum" sz="quarter" idx="4"/>
          </p:nvPr>
        </p:nvSpPr>
        <p:spPr bwMode="auto">
          <a:xfrm>
            <a:off x="7010400" y="64770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09" tIns="45705" rIns="91409" bIns="45705" numCol="1" anchor="t" anchorCtr="0" compatLnSpc="1">
            <a:prstTxWarp prst="textNoShape">
              <a:avLst/>
            </a:prstTxWarp>
          </a:bodyPr>
          <a:lstStyle>
            <a:lvl1pPr algn="r" defTabSz="914391" eaLnBrk="1" hangingPunct="1">
              <a:defRPr sz="1400">
                <a:solidFill>
                  <a:srgbClr val="000000"/>
                </a:solidFill>
              </a:defRPr>
            </a:lvl1pPr>
          </a:lstStyle>
          <a:p>
            <a:pPr>
              <a:defRPr/>
            </a:pPr>
            <a:fld id="{EB55CB3C-C7BB-184C-BBC2-0514A9139D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631" r:id="rId1"/>
    <p:sldLayoutId id="2147489632" r:id="rId2"/>
    <p:sldLayoutId id="2147489633" r:id="rId3"/>
    <p:sldLayoutId id="2147489634" r:id="rId4"/>
    <p:sldLayoutId id="2147489635" r:id="rId5"/>
    <p:sldLayoutId id="2147489636" r:id="rId6"/>
    <p:sldLayoutId id="2147489637" r:id="rId7"/>
    <p:sldLayoutId id="2147489638" r:id="rId8"/>
    <p:sldLayoutId id="2147489639" r:id="rId9"/>
    <p:sldLayoutId id="2147489640" r:id="rId10"/>
    <p:sldLayoutId id="2147489641" r:id="rId11"/>
    <p:sldLayoutId id="2147489642" r:id="rId12"/>
    <p:sldLayoutId id="2147489643" r:id="rId13"/>
    <p:sldLayoutId id="2147489644" r:id="rId14"/>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b="1">
          <a:solidFill>
            <a:srgbClr val="FF0000"/>
          </a:solidFill>
          <a:latin typeface="+mj-lt"/>
          <a:ea typeface="+mj-ea"/>
          <a:cs typeface="ＭＳ Ｐゴシック" charset="0"/>
        </a:defRPr>
      </a:lvl1pPr>
      <a:lvl2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5pPr>
      <a:lvl6pPr marL="457196" algn="l" rtl="0" fontAlgn="base">
        <a:spcBef>
          <a:spcPct val="0"/>
        </a:spcBef>
        <a:spcAft>
          <a:spcPct val="0"/>
        </a:spcAft>
        <a:defRPr sz="4000" b="1">
          <a:solidFill>
            <a:srgbClr val="FF0000"/>
          </a:solidFill>
          <a:latin typeface="Arial" charset="0"/>
          <a:ea typeface="ＭＳ Ｐゴシック" charset="0"/>
        </a:defRPr>
      </a:lvl6pPr>
      <a:lvl7pPr marL="914391" algn="l" rtl="0" fontAlgn="base">
        <a:spcBef>
          <a:spcPct val="0"/>
        </a:spcBef>
        <a:spcAft>
          <a:spcPct val="0"/>
        </a:spcAft>
        <a:defRPr sz="4000" b="1">
          <a:solidFill>
            <a:srgbClr val="FF0000"/>
          </a:solidFill>
          <a:latin typeface="Arial" charset="0"/>
          <a:ea typeface="ＭＳ Ｐゴシック" charset="0"/>
        </a:defRPr>
      </a:lvl7pPr>
      <a:lvl8pPr marL="1371587" algn="l" rtl="0" fontAlgn="base">
        <a:spcBef>
          <a:spcPct val="0"/>
        </a:spcBef>
        <a:spcAft>
          <a:spcPct val="0"/>
        </a:spcAft>
        <a:defRPr sz="4000" b="1">
          <a:solidFill>
            <a:srgbClr val="FF0000"/>
          </a:solidFill>
          <a:latin typeface="Arial" charset="0"/>
          <a:ea typeface="ＭＳ Ｐゴシック" charset="0"/>
        </a:defRPr>
      </a:lvl8pPr>
      <a:lvl9pPr marL="1828782" algn="l" rtl="0" fontAlgn="base">
        <a:spcBef>
          <a:spcPct val="0"/>
        </a:spcBef>
        <a:spcAft>
          <a:spcPct val="0"/>
        </a:spcAft>
        <a:defRPr sz="4000" b="1">
          <a:solidFill>
            <a:srgbClr val="FF0000"/>
          </a:solidFill>
          <a:latin typeface="Arial" charset="0"/>
          <a:ea typeface="ＭＳ Ｐゴシック" charset="0"/>
        </a:defRPr>
      </a:lvl9pPr>
    </p:titleStyle>
    <p:bodyStyle>
      <a:lvl1pPr marL="341313" indent="-341313"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1363" indent="-284163" algn="l" rtl="0" eaLnBrk="0" fontAlgn="base" hangingPunct="0">
        <a:spcBef>
          <a:spcPct val="20000"/>
        </a:spcBef>
        <a:spcAft>
          <a:spcPct val="0"/>
        </a:spcAft>
        <a:buChar char="–"/>
        <a:defRPr sz="2400">
          <a:solidFill>
            <a:schemeClr val="tx1"/>
          </a:solidFill>
          <a:latin typeface="+mn-lt"/>
          <a:ea typeface="+mn-ea"/>
        </a:defRPr>
      </a:lvl2pPr>
      <a:lvl3pPr marL="1141413" indent="-227013" algn="l" rtl="0" eaLnBrk="0" fontAlgn="base" hangingPunct="0">
        <a:spcBef>
          <a:spcPct val="20000"/>
        </a:spcBef>
        <a:spcAft>
          <a:spcPct val="0"/>
        </a:spcAft>
        <a:buChar char="•"/>
        <a:defRPr sz="2400">
          <a:solidFill>
            <a:schemeClr val="tx1"/>
          </a:solidFill>
          <a:latin typeface="+mn-lt"/>
          <a:ea typeface="+mn-ea"/>
        </a:defRPr>
      </a:lvl3pPr>
      <a:lvl4pPr marL="1598613" indent="-227013" algn="l" rtl="0" eaLnBrk="0" fontAlgn="base" hangingPunct="0">
        <a:spcBef>
          <a:spcPct val="20000"/>
        </a:spcBef>
        <a:spcAft>
          <a:spcPct val="0"/>
        </a:spcAft>
        <a:buChar char="–"/>
        <a:defRPr sz="2000">
          <a:solidFill>
            <a:schemeClr val="tx1"/>
          </a:solidFill>
          <a:latin typeface="+mn-lt"/>
          <a:ea typeface="+mn-ea"/>
        </a:defRPr>
      </a:lvl4pPr>
      <a:lvl5pPr marL="2055813" indent="-227013" algn="l" rtl="0" eaLnBrk="0" fontAlgn="base" hangingPunct="0">
        <a:spcBef>
          <a:spcPct val="20000"/>
        </a:spcBef>
        <a:spcAft>
          <a:spcPct val="0"/>
        </a:spcAft>
        <a:buChar char="»"/>
        <a:defRPr sz="2000">
          <a:solidFill>
            <a:schemeClr val="tx1"/>
          </a:solidFill>
          <a:latin typeface="+mn-lt"/>
          <a:ea typeface="+mn-ea"/>
        </a:defRPr>
      </a:lvl5pPr>
      <a:lvl6pPr marL="2514575" indent="-228597" algn="l" rtl="0" fontAlgn="base">
        <a:spcBef>
          <a:spcPct val="20000"/>
        </a:spcBef>
        <a:spcAft>
          <a:spcPct val="0"/>
        </a:spcAft>
        <a:buChar char="»"/>
        <a:defRPr sz="2000">
          <a:solidFill>
            <a:schemeClr val="tx1"/>
          </a:solidFill>
          <a:latin typeface="+mn-lt"/>
          <a:ea typeface="+mn-ea"/>
        </a:defRPr>
      </a:lvl6pPr>
      <a:lvl7pPr marL="2971770" indent="-228597" algn="l" rtl="0" fontAlgn="base">
        <a:spcBef>
          <a:spcPct val="20000"/>
        </a:spcBef>
        <a:spcAft>
          <a:spcPct val="0"/>
        </a:spcAft>
        <a:buChar char="»"/>
        <a:defRPr sz="2000">
          <a:solidFill>
            <a:schemeClr val="tx1"/>
          </a:solidFill>
          <a:latin typeface="+mn-lt"/>
          <a:ea typeface="+mn-ea"/>
        </a:defRPr>
      </a:lvl7pPr>
      <a:lvl8pPr marL="3428966" indent="-228597" algn="l" rtl="0" fontAlgn="base">
        <a:spcBef>
          <a:spcPct val="20000"/>
        </a:spcBef>
        <a:spcAft>
          <a:spcPct val="0"/>
        </a:spcAft>
        <a:buChar char="»"/>
        <a:defRPr sz="2000">
          <a:solidFill>
            <a:schemeClr val="tx1"/>
          </a:solidFill>
          <a:latin typeface="+mn-lt"/>
          <a:ea typeface="+mn-ea"/>
        </a:defRPr>
      </a:lvl8pPr>
      <a:lvl9pPr marL="3886161" indent="-228597"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52400" y="290513"/>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defTabSz="914391">
              <a:defRPr sz="1400">
                <a:solidFill>
                  <a:srgbClr val="000000"/>
                </a:solidFill>
                <a:cs typeface="+mn-cs"/>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lgn="ctr" defTabSz="914391">
              <a:defRPr sz="1400">
                <a:solidFill>
                  <a:srgbClr val="000000"/>
                </a:solidFill>
                <a:cs typeface="+mn-cs"/>
              </a:defRPr>
            </a:lvl1pPr>
          </a:lstStyle>
          <a:p>
            <a:pPr>
              <a:defRPr/>
            </a:pPr>
            <a:endParaRPr lang="en-US"/>
          </a:p>
        </p:txBody>
      </p:sp>
      <p:sp>
        <p:nvSpPr>
          <p:cNvPr id="3078" name="Rectangle 6"/>
          <p:cNvSpPr>
            <a:spLocks noGrp="1" noChangeArrowheads="1"/>
          </p:cNvSpPr>
          <p:nvPr>
            <p:ph type="sldNum" sz="quarter" idx="4"/>
          </p:nvPr>
        </p:nvSpPr>
        <p:spPr bwMode="auto">
          <a:xfrm>
            <a:off x="7010400" y="64770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lgn="r" defTabSz="914391">
              <a:defRPr sz="1400">
                <a:solidFill>
                  <a:srgbClr val="000000"/>
                </a:solidFill>
                <a:cs typeface="+mn-cs"/>
              </a:defRPr>
            </a:lvl1pPr>
          </a:lstStyle>
          <a:p>
            <a:pPr>
              <a:defRPr/>
            </a:pPr>
            <a:fld id="{9F47E4DA-5756-CC43-A08E-8E42777D3A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645" r:id="rId1"/>
    <p:sldLayoutId id="2147489646" r:id="rId2"/>
    <p:sldLayoutId id="2147489647" r:id="rId3"/>
    <p:sldLayoutId id="2147489648" r:id="rId4"/>
    <p:sldLayoutId id="2147489649" r:id="rId5"/>
    <p:sldLayoutId id="2147489650" r:id="rId6"/>
    <p:sldLayoutId id="2147489651" r:id="rId7"/>
    <p:sldLayoutId id="2147489652" r:id="rId8"/>
    <p:sldLayoutId id="2147489653" r:id="rId9"/>
    <p:sldLayoutId id="2147489654" r:id="rId10"/>
    <p:sldLayoutId id="2147489655" r:id="rId11"/>
    <p:sldLayoutId id="2147489656" r:id="rId12"/>
    <p:sldLayoutId id="2147489657" r:id="rId13"/>
    <p:sldLayoutId id="2147489658" r:id="rId14"/>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b="1">
          <a:solidFill>
            <a:srgbClr val="FF0000"/>
          </a:solidFill>
          <a:latin typeface="+mj-lt"/>
          <a:ea typeface="+mj-ea"/>
          <a:cs typeface="ＭＳ Ｐゴシック" charset="0"/>
        </a:defRPr>
      </a:lvl1pPr>
      <a:lvl2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5pPr>
      <a:lvl6pPr marL="457196" algn="l" rtl="0" fontAlgn="base">
        <a:spcBef>
          <a:spcPct val="0"/>
        </a:spcBef>
        <a:spcAft>
          <a:spcPct val="0"/>
        </a:spcAft>
        <a:defRPr sz="4000" b="1">
          <a:solidFill>
            <a:srgbClr val="FF0000"/>
          </a:solidFill>
          <a:latin typeface="Arial" charset="0"/>
          <a:ea typeface="ＭＳ Ｐゴシック" charset="0"/>
        </a:defRPr>
      </a:lvl6pPr>
      <a:lvl7pPr marL="914391" algn="l" rtl="0" fontAlgn="base">
        <a:spcBef>
          <a:spcPct val="0"/>
        </a:spcBef>
        <a:spcAft>
          <a:spcPct val="0"/>
        </a:spcAft>
        <a:defRPr sz="4000" b="1">
          <a:solidFill>
            <a:srgbClr val="FF0000"/>
          </a:solidFill>
          <a:latin typeface="Arial" charset="0"/>
          <a:ea typeface="ＭＳ Ｐゴシック" charset="0"/>
        </a:defRPr>
      </a:lvl7pPr>
      <a:lvl8pPr marL="1371587" algn="l" rtl="0" fontAlgn="base">
        <a:spcBef>
          <a:spcPct val="0"/>
        </a:spcBef>
        <a:spcAft>
          <a:spcPct val="0"/>
        </a:spcAft>
        <a:defRPr sz="4000" b="1">
          <a:solidFill>
            <a:srgbClr val="FF0000"/>
          </a:solidFill>
          <a:latin typeface="Arial" charset="0"/>
          <a:ea typeface="ＭＳ Ｐゴシック" charset="0"/>
        </a:defRPr>
      </a:lvl8pPr>
      <a:lvl9pPr marL="1828782" algn="l" rtl="0" fontAlgn="base">
        <a:spcBef>
          <a:spcPct val="0"/>
        </a:spcBef>
        <a:spcAft>
          <a:spcPct val="0"/>
        </a:spcAft>
        <a:defRPr sz="4000" b="1">
          <a:solidFill>
            <a:srgbClr val="FF0000"/>
          </a:solidFill>
          <a:latin typeface="Arial" charset="0"/>
          <a:ea typeface="ＭＳ Ｐゴシック" charset="0"/>
        </a:defRPr>
      </a:lvl9pPr>
    </p:titleStyle>
    <p:bodyStyle>
      <a:lvl1pPr marL="341313" indent="-341313"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1363" indent="-284163" algn="l" rtl="0" eaLnBrk="0" fontAlgn="base" hangingPunct="0">
        <a:spcBef>
          <a:spcPct val="20000"/>
        </a:spcBef>
        <a:spcAft>
          <a:spcPct val="0"/>
        </a:spcAft>
        <a:buChar char="–"/>
        <a:defRPr sz="2400">
          <a:solidFill>
            <a:schemeClr val="tx1"/>
          </a:solidFill>
          <a:latin typeface="+mn-lt"/>
          <a:ea typeface="+mn-ea"/>
        </a:defRPr>
      </a:lvl2pPr>
      <a:lvl3pPr marL="1141413" indent="-227013" algn="l" rtl="0" eaLnBrk="0" fontAlgn="base" hangingPunct="0">
        <a:spcBef>
          <a:spcPct val="20000"/>
        </a:spcBef>
        <a:spcAft>
          <a:spcPct val="0"/>
        </a:spcAft>
        <a:buChar char="•"/>
        <a:defRPr sz="2400">
          <a:solidFill>
            <a:schemeClr val="tx1"/>
          </a:solidFill>
          <a:latin typeface="+mn-lt"/>
          <a:ea typeface="+mn-ea"/>
        </a:defRPr>
      </a:lvl3pPr>
      <a:lvl4pPr marL="1598613" indent="-227013" algn="l" rtl="0" eaLnBrk="0" fontAlgn="base" hangingPunct="0">
        <a:spcBef>
          <a:spcPct val="20000"/>
        </a:spcBef>
        <a:spcAft>
          <a:spcPct val="0"/>
        </a:spcAft>
        <a:buChar char="–"/>
        <a:defRPr sz="2000">
          <a:solidFill>
            <a:schemeClr val="tx1"/>
          </a:solidFill>
          <a:latin typeface="+mn-lt"/>
          <a:ea typeface="+mn-ea"/>
        </a:defRPr>
      </a:lvl4pPr>
      <a:lvl5pPr marL="2055813" indent="-227013" algn="l" rtl="0" eaLnBrk="0" fontAlgn="base" hangingPunct="0">
        <a:spcBef>
          <a:spcPct val="20000"/>
        </a:spcBef>
        <a:spcAft>
          <a:spcPct val="0"/>
        </a:spcAft>
        <a:buChar char="»"/>
        <a:defRPr sz="2000">
          <a:solidFill>
            <a:schemeClr val="tx1"/>
          </a:solidFill>
          <a:latin typeface="+mn-lt"/>
          <a:ea typeface="+mn-ea"/>
        </a:defRPr>
      </a:lvl5pPr>
      <a:lvl6pPr marL="2514575" indent="-228597" algn="l" rtl="0" fontAlgn="base">
        <a:spcBef>
          <a:spcPct val="20000"/>
        </a:spcBef>
        <a:spcAft>
          <a:spcPct val="0"/>
        </a:spcAft>
        <a:buChar char="»"/>
        <a:defRPr sz="2000">
          <a:solidFill>
            <a:schemeClr val="tx1"/>
          </a:solidFill>
          <a:latin typeface="+mn-lt"/>
          <a:ea typeface="+mn-ea"/>
        </a:defRPr>
      </a:lvl6pPr>
      <a:lvl7pPr marL="2971770" indent="-228597" algn="l" rtl="0" fontAlgn="base">
        <a:spcBef>
          <a:spcPct val="20000"/>
        </a:spcBef>
        <a:spcAft>
          <a:spcPct val="0"/>
        </a:spcAft>
        <a:buChar char="»"/>
        <a:defRPr sz="2000">
          <a:solidFill>
            <a:schemeClr val="tx1"/>
          </a:solidFill>
          <a:latin typeface="+mn-lt"/>
          <a:ea typeface="+mn-ea"/>
        </a:defRPr>
      </a:lvl7pPr>
      <a:lvl8pPr marL="3428966" indent="-228597" algn="l" rtl="0" fontAlgn="base">
        <a:spcBef>
          <a:spcPct val="20000"/>
        </a:spcBef>
        <a:spcAft>
          <a:spcPct val="0"/>
        </a:spcAft>
        <a:buChar char="»"/>
        <a:defRPr sz="2000">
          <a:solidFill>
            <a:schemeClr val="tx1"/>
          </a:solidFill>
          <a:latin typeface="+mn-lt"/>
          <a:ea typeface="+mn-ea"/>
        </a:defRPr>
      </a:lvl8pPr>
      <a:lvl9pPr marL="3886161" indent="-228597"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52400" y="290513"/>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defTabSz="914391">
              <a:defRPr sz="1400">
                <a:solidFill>
                  <a:srgbClr val="000000"/>
                </a:solidFill>
                <a:cs typeface="+mn-cs"/>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lgn="ctr" defTabSz="914391">
              <a:defRPr sz="1400">
                <a:solidFill>
                  <a:srgbClr val="000000"/>
                </a:solidFill>
                <a:cs typeface="+mn-cs"/>
              </a:defRPr>
            </a:lvl1pPr>
          </a:lstStyle>
          <a:p>
            <a:pPr>
              <a:defRPr/>
            </a:pPr>
            <a:endParaRPr lang="en-US"/>
          </a:p>
        </p:txBody>
      </p:sp>
      <p:sp>
        <p:nvSpPr>
          <p:cNvPr id="3078" name="Rectangle 6"/>
          <p:cNvSpPr>
            <a:spLocks noGrp="1" noChangeArrowheads="1"/>
          </p:cNvSpPr>
          <p:nvPr>
            <p:ph type="sldNum" sz="quarter" idx="4"/>
          </p:nvPr>
        </p:nvSpPr>
        <p:spPr bwMode="auto">
          <a:xfrm>
            <a:off x="7010400" y="64770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lgn="r" defTabSz="914391">
              <a:defRPr sz="1400">
                <a:solidFill>
                  <a:srgbClr val="000000"/>
                </a:solidFill>
                <a:cs typeface="+mn-cs"/>
              </a:defRPr>
            </a:lvl1pPr>
          </a:lstStyle>
          <a:p>
            <a:pPr>
              <a:defRPr/>
            </a:pPr>
            <a:fld id="{CF6AAE04-9F9C-0F4E-B155-BC131E00BF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659" r:id="rId1"/>
    <p:sldLayoutId id="2147489660" r:id="rId2"/>
    <p:sldLayoutId id="2147489661" r:id="rId3"/>
    <p:sldLayoutId id="2147489662" r:id="rId4"/>
    <p:sldLayoutId id="2147489663" r:id="rId5"/>
    <p:sldLayoutId id="2147489664" r:id="rId6"/>
    <p:sldLayoutId id="2147489665" r:id="rId7"/>
    <p:sldLayoutId id="2147489666" r:id="rId8"/>
    <p:sldLayoutId id="2147489667" r:id="rId9"/>
    <p:sldLayoutId id="2147489668" r:id="rId10"/>
    <p:sldLayoutId id="2147489669" r:id="rId11"/>
    <p:sldLayoutId id="2147489670" r:id="rId12"/>
    <p:sldLayoutId id="2147489671" r:id="rId13"/>
    <p:sldLayoutId id="2147489672" r:id="rId14"/>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b="1">
          <a:solidFill>
            <a:srgbClr val="FF0000"/>
          </a:solidFill>
          <a:latin typeface="+mj-lt"/>
          <a:ea typeface="+mj-ea"/>
          <a:cs typeface="ＭＳ Ｐゴシック" charset="0"/>
        </a:defRPr>
      </a:lvl1pPr>
      <a:lvl2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5pPr>
      <a:lvl6pPr marL="457196" algn="l" rtl="0" fontAlgn="base">
        <a:spcBef>
          <a:spcPct val="0"/>
        </a:spcBef>
        <a:spcAft>
          <a:spcPct val="0"/>
        </a:spcAft>
        <a:defRPr sz="4000" b="1">
          <a:solidFill>
            <a:srgbClr val="FF0000"/>
          </a:solidFill>
          <a:latin typeface="Arial" charset="0"/>
          <a:ea typeface="ＭＳ Ｐゴシック" charset="0"/>
        </a:defRPr>
      </a:lvl6pPr>
      <a:lvl7pPr marL="914391" algn="l" rtl="0" fontAlgn="base">
        <a:spcBef>
          <a:spcPct val="0"/>
        </a:spcBef>
        <a:spcAft>
          <a:spcPct val="0"/>
        </a:spcAft>
        <a:defRPr sz="4000" b="1">
          <a:solidFill>
            <a:srgbClr val="FF0000"/>
          </a:solidFill>
          <a:latin typeface="Arial" charset="0"/>
          <a:ea typeface="ＭＳ Ｐゴシック" charset="0"/>
        </a:defRPr>
      </a:lvl7pPr>
      <a:lvl8pPr marL="1371587" algn="l" rtl="0" fontAlgn="base">
        <a:spcBef>
          <a:spcPct val="0"/>
        </a:spcBef>
        <a:spcAft>
          <a:spcPct val="0"/>
        </a:spcAft>
        <a:defRPr sz="4000" b="1">
          <a:solidFill>
            <a:srgbClr val="FF0000"/>
          </a:solidFill>
          <a:latin typeface="Arial" charset="0"/>
          <a:ea typeface="ＭＳ Ｐゴシック" charset="0"/>
        </a:defRPr>
      </a:lvl8pPr>
      <a:lvl9pPr marL="1828782" algn="l" rtl="0" fontAlgn="base">
        <a:spcBef>
          <a:spcPct val="0"/>
        </a:spcBef>
        <a:spcAft>
          <a:spcPct val="0"/>
        </a:spcAft>
        <a:defRPr sz="4000" b="1">
          <a:solidFill>
            <a:srgbClr val="FF0000"/>
          </a:solidFill>
          <a:latin typeface="Arial" charset="0"/>
          <a:ea typeface="ＭＳ Ｐゴシック" charset="0"/>
        </a:defRPr>
      </a:lvl9pPr>
    </p:titleStyle>
    <p:bodyStyle>
      <a:lvl1pPr marL="341313" indent="-341313"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1363" indent="-284163" algn="l" rtl="0" eaLnBrk="0" fontAlgn="base" hangingPunct="0">
        <a:spcBef>
          <a:spcPct val="20000"/>
        </a:spcBef>
        <a:spcAft>
          <a:spcPct val="0"/>
        </a:spcAft>
        <a:buChar char="–"/>
        <a:defRPr sz="2400">
          <a:solidFill>
            <a:schemeClr val="tx1"/>
          </a:solidFill>
          <a:latin typeface="+mn-lt"/>
          <a:ea typeface="+mn-ea"/>
        </a:defRPr>
      </a:lvl2pPr>
      <a:lvl3pPr marL="1141413" indent="-227013" algn="l" rtl="0" eaLnBrk="0" fontAlgn="base" hangingPunct="0">
        <a:spcBef>
          <a:spcPct val="20000"/>
        </a:spcBef>
        <a:spcAft>
          <a:spcPct val="0"/>
        </a:spcAft>
        <a:buChar char="•"/>
        <a:defRPr sz="2400">
          <a:solidFill>
            <a:schemeClr val="tx1"/>
          </a:solidFill>
          <a:latin typeface="+mn-lt"/>
          <a:ea typeface="+mn-ea"/>
        </a:defRPr>
      </a:lvl3pPr>
      <a:lvl4pPr marL="1598613" indent="-227013" algn="l" rtl="0" eaLnBrk="0" fontAlgn="base" hangingPunct="0">
        <a:spcBef>
          <a:spcPct val="20000"/>
        </a:spcBef>
        <a:spcAft>
          <a:spcPct val="0"/>
        </a:spcAft>
        <a:buChar char="–"/>
        <a:defRPr sz="2000">
          <a:solidFill>
            <a:schemeClr val="tx1"/>
          </a:solidFill>
          <a:latin typeface="+mn-lt"/>
          <a:ea typeface="+mn-ea"/>
        </a:defRPr>
      </a:lvl4pPr>
      <a:lvl5pPr marL="2055813" indent="-227013" algn="l" rtl="0" eaLnBrk="0" fontAlgn="base" hangingPunct="0">
        <a:spcBef>
          <a:spcPct val="20000"/>
        </a:spcBef>
        <a:spcAft>
          <a:spcPct val="0"/>
        </a:spcAft>
        <a:buChar char="»"/>
        <a:defRPr sz="2000">
          <a:solidFill>
            <a:schemeClr val="tx1"/>
          </a:solidFill>
          <a:latin typeface="+mn-lt"/>
          <a:ea typeface="+mn-ea"/>
        </a:defRPr>
      </a:lvl5pPr>
      <a:lvl6pPr marL="2514575" indent="-228597" algn="l" rtl="0" fontAlgn="base">
        <a:spcBef>
          <a:spcPct val="20000"/>
        </a:spcBef>
        <a:spcAft>
          <a:spcPct val="0"/>
        </a:spcAft>
        <a:buChar char="»"/>
        <a:defRPr sz="2000">
          <a:solidFill>
            <a:schemeClr val="tx1"/>
          </a:solidFill>
          <a:latin typeface="+mn-lt"/>
          <a:ea typeface="+mn-ea"/>
        </a:defRPr>
      </a:lvl6pPr>
      <a:lvl7pPr marL="2971770" indent="-228597" algn="l" rtl="0" fontAlgn="base">
        <a:spcBef>
          <a:spcPct val="20000"/>
        </a:spcBef>
        <a:spcAft>
          <a:spcPct val="0"/>
        </a:spcAft>
        <a:buChar char="»"/>
        <a:defRPr sz="2000">
          <a:solidFill>
            <a:schemeClr val="tx1"/>
          </a:solidFill>
          <a:latin typeface="+mn-lt"/>
          <a:ea typeface="+mn-ea"/>
        </a:defRPr>
      </a:lvl7pPr>
      <a:lvl8pPr marL="3428966" indent="-228597" algn="l" rtl="0" fontAlgn="base">
        <a:spcBef>
          <a:spcPct val="20000"/>
        </a:spcBef>
        <a:spcAft>
          <a:spcPct val="0"/>
        </a:spcAft>
        <a:buChar char="»"/>
        <a:defRPr sz="2000">
          <a:solidFill>
            <a:schemeClr val="tx1"/>
          </a:solidFill>
          <a:latin typeface="+mn-lt"/>
          <a:ea typeface="+mn-ea"/>
        </a:defRPr>
      </a:lvl8pPr>
      <a:lvl9pPr marL="3886161" indent="-228597"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52400" y="290513"/>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defTabSz="914391">
              <a:defRPr sz="1400">
                <a:solidFill>
                  <a:srgbClr val="000000"/>
                </a:solidFill>
                <a:cs typeface="+mn-cs"/>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lgn="ctr" defTabSz="914391">
              <a:defRPr sz="1400">
                <a:solidFill>
                  <a:srgbClr val="000000"/>
                </a:solidFill>
                <a:cs typeface="+mn-cs"/>
              </a:defRPr>
            </a:lvl1pPr>
          </a:lstStyle>
          <a:p>
            <a:pPr>
              <a:defRPr/>
            </a:pPr>
            <a:endParaRPr lang="en-US"/>
          </a:p>
        </p:txBody>
      </p:sp>
      <p:sp>
        <p:nvSpPr>
          <p:cNvPr id="3078" name="Rectangle 6"/>
          <p:cNvSpPr>
            <a:spLocks noGrp="1" noChangeArrowheads="1"/>
          </p:cNvSpPr>
          <p:nvPr>
            <p:ph type="sldNum" sz="quarter" idx="4"/>
          </p:nvPr>
        </p:nvSpPr>
        <p:spPr bwMode="auto">
          <a:xfrm>
            <a:off x="7010400" y="64770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lvl1pPr algn="r" defTabSz="914391">
              <a:defRPr sz="1400">
                <a:solidFill>
                  <a:srgbClr val="000000"/>
                </a:solidFill>
                <a:cs typeface="+mn-cs"/>
              </a:defRPr>
            </a:lvl1pPr>
          </a:lstStyle>
          <a:p>
            <a:pPr>
              <a:defRPr/>
            </a:pPr>
            <a:fld id="{29823124-8D45-EE4D-9E05-52A4B436E3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673" r:id="rId1"/>
    <p:sldLayoutId id="2147489674" r:id="rId2"/>
    <p:sldLayoutId id="2147489675" r:id="rId3"/>
    <p:sldLayoutId id="2147489676" r:id="rId4"/>
    <p:sldLayoutId id="2147489677" r:id="rId5"/>
    <p:sldLayoutId id="2147489678" r:id="rId6"/>
    <p:sldLayoutId id="2147489679" r:id="rId7"/>
    <p:sldLayoutId id="2147489680" r:id="rId8"/>
    <p:sldLayoutId id="2147489681" r:id="rId9"/>
    <p:sldLayoutId id="2147489682" r:id="rId10"/>
    <p:sldLayoutId id="2147489683" r:id="rId11"/>
    <p:sldLayoutId id="2147489684" r:id="rId12"/>
    <p:sldLayoutId id="2147489685"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b="1">
          <a:solidFill>
            <a:srgbClr val="FF0000"/>
          </a:solidFill>
          <a:latin typeface="+mj-lt"/>
          <a:ea typeface="+mj-ea"/>
          <a:cs typeface="ＭＳ Ｐゴシック" charset="0"/>
        </a:defRPr>
      </a:lvl1pPr>
      <a:lvl2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5pPr>
      <a:lvl6pPr marL="457196" algn="l" rtl="0" fontAlgn="base">
        <a:spcBef>
          <a:spcPct val="0"/>
        </a:spcBef>
        <a:spcAft>
          <a:spcPct val="0"/>
        </a:spcAft>
        <a:defRPr sz="4000" b="1">
          <a:solidFill>
            <a:srgbClr val="FF0000"/>
          </a:solidFill>
          <a:latin typeface="Arial" charset="0"/>
          <a:ea typeface="ＭＳ Ｐゴシック" charset="0"/>
        </a:defRPr>
      </a:lvl6pPr>
      <a:lvl7pPr marL="914391" algn="l" rtl="0" fontAlgn="base">
        <a:spcBef>
          <a:spcPct val="0"/>
        </a:spcBef>
        <a:spcAft>
          <a:spcPct val="0"/>
        </a:spcAft>
        <a:defRPr sz="4000" b="1">
          <a:solidFill>
            <a:srgbClr val="FF0000"/>
          </a:solidFill>
          <a:latin typeface="Arial" charset="0"/>
          <a:ea typeface="ＭＳ Ｐゴシック" charset="0"/>
        </a:defRPr>
      </a:lvl7pPr>
      <a:lvl8pPr marL="1371587" algn="l" rtl="0" fontAlgn="base">
        <a:spcBef>
          <a:spcPct val="0"/>
        </a:spcBef>
        <a:spcAft>
          <a:spcPct val="0"/>
        </a:spcAft>
        <a:defRPr sz="4000" b="1">
          <a:solidFill>
            <a:srgbClr val="FF0000"/>
          </a:solidFill>
          <a:latin typeface="Arial" charset="0"/>
          <a:ea typeface="ＭＳ Ｐゴシック" charset="0"/>
        </a:defRPr>
      </a:lvl8pPr>
      <a:lvl9pPr marL="1828782" algn="l" rtl="0" fontAlgn="base">
        <a:spcBef>
          <a:spcPct val="0"/>
        </a:spcBef>
        <a:spcAft>
          <a:spcPct val="0"/>
        </a:spcAft>
        <a:defRPr sz="4000" b="1">
          <a:solidFill>
            <a:srgbClr val="FF0000"/>
          </a:solidFill>
          <a:latin typeface="Arial" charset="0"/>
          <a:ea typeface="ＭＳ Ｐゴシック" charset="0"/>
        </a:defRPr>
      </a:lvl9pPr>
    </p:titleStyle>
    <p:bodyStyle>
      <a:lvl1pPr marL="341313" indent="-341313"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1363" indent="-284163" algn="l" rtl="0" eaLnBrk="0" fontAlgn="base" hangingPunct="0">
        <a:spcBef>
          <a:spcPct val="20000"/>
        </a:spcBef>
        <a:spcAft>
          <a:spcPct val="0"/>
        </a:spcAft>
        <a:buChar char="–"/>
        <a:defRPr sz="2400">
          <a:solidFill>
            <a:schemeClr val="tx1"/>
          </a:solidFill>
          <a:latin typeface="+mn-lt"/>
          <a:ea typeface="+mn-ea"/>
        </a:defRPr>
      </a:lvl2pPr>
      <a:lvl3pPr marL="1141413" indent="-227013" algn="l" rtl="0" eaLnBrk="0" fontAlgn="base" hangingPunct="0">
        <a:spcBef>
          <a:spcPct val="20000"/>
        </a:spcBef>
        <a:spcAft>
          <a:spcPct val="0"/>
        </a:spcAft>
        <a:buChar char="•"/>
        <a:defRPr sz="2400">
          <a:solidFill>
            <a:schemeClr val="tx1"/>
          </a:solidFill>
          <a:latin typeface="+mn-lt"/>
          <a:ea typeface="+mn-ea"/>
        </a:defRPr>
      </a:lvl3pPr>
      <a:lvl4pPr marL="1598613" indent="-227013" algn="l" rtl="0" eaLnBrk="0" fontAlgn="base" hangingPunct="0">
        <a:spcBef>
          <a:spcPct val="20000"/>
        </a:spcBef>
        <a:spcAft>
          <a:spcPct val="0"/>
        </a:spcAft>
        <a:buChar char="–"/>
        <a:defRPr sz="2000">
          <a:solidFill>
            <a:schemeClr val="tx1"/>
          </a:solidFill>
          <a:latin typeface="+mn-lt"/>
          <a:ea typeface="+mn-ea"/>
        </a:defRPr>
      </a:lvl4pPr>
      <a:lvl5pPr marL="2055813" indent="-227013" algn="l" rtl="0" eaLnBrk="0" fontAlgn="base" hangingPunct="0">
        <a:spcBef>
          <a:spcPct val="20000"/>
        </a:spcBef>
        <a:spcAft>
          <a:spcPct val="0"/>
        </a:spcAft>
        <a:buChar char="»"/>
        <a:defRPr sz="2000">
          <a:solidFill>
            <a:schemeClr val="tx1"/>
          </a:solidFill>
          <a:latin typeface="+mn-lt"/>
          <a:ea typeface="+mn-ea"/>
        </a:defRPr>
      </a:lvl5pPr>
      <a:lvl6pPr marL="2514575" indent="-228597" algn="l" rtl="0" fontAlgn="base">
        <a:spcBef>
          <a:spcPct val="20000"/>
        </a:spcBef>
        <a:spcAft>
          <a:spcPct val="0"/>
        </a:spcAft>
        <a:buChar char="»"/>
        <a:defRPr sz="2000">
          <a:solidFill>
            <a:schemeClr val="tx1"/>
          </a:solidFill>
          <a:latin typeface="+mn-lt"/>
          <a:ea typeface="+mn-ea"/>
        </a:defRPr>
      </a:lvl6pPr>
      <a:lvl7pPr marL="2971770" indent="-228597" algn="l" rtl="0" fontAlgn="base">
        <a:spcBef>
          <a:spcPct val="20000"/>
        </a:spcBef>
        <a:spcAft>
          <a:spcPct val="0"/>
        </a:spcAft>
        <a:buChar char="»"/>
        <a:defRPr sz="2000">
          <a:solidFill>
            <a:schemeClr val="tx1"/>
          </a:solidFill>
          <a:latin typeface="+mn-lt"/>
          <a:ea typeface="+mn-ea"/>
        </a:defRPr>
      </a:lvl7pPr>
      <a:lvl8pPr marL="3428966" indent="-228597" algn="l" rtl="0" fontAlgn="base">
        <a:spcBef>
          <a:spcPct val="20000"/>
        </a:spcBef>
        <a:spcAft>
          <a:spcPct val="0"/>
        </a:spcAft>
        <a:buChar char="»"/>
        <a:defRPr sz="2000">
          <a:solidFill>
            <a:schemeClr val="tx1"/>
          </a:solidFill>
          <a:latin typeface="+mn-lt"/>
          <a:ea typeface="+mn-ea"/>
        </a:defRPr>
      </a:lvl8pPr>
      <a:lvl9pPr marL="3886161" indent="-228597"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8000">
              <a:schemeClr val="bg1"/>
            </a:gs>
            <a:gs pos="95000">
              <a:schemeClr val="bg1">
                <a:lumMod val="85000"/>
                <a:lumOff val="15000"/>
              </a:schemeClr>
            </a:gs>
            <a:gs pos="100000">
              <a:schemeClr val="bg1">
                <a:lumMod val="75000"/>
                <a:lumOff val="2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9330" name="Title Placeholder 1"/>
          <p:cNvSpPr>
            <a:spLocks noGrp="1"/>
          </p:cNvSpPr>
          <p:nvPr>
            <p:ph type="title"/>
          </p:nvPr>
        </p:nvSpPr>
        <p:spPr bwMode="auto">
          <a:xfrm>
            <a:off x="0" y="1222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99331" name="Text Placeholder 2"/>
          <p:cNvSpPr>
            <a:spLocks noGrp="1"/>
          </p:cNvSpPr>
          <p:nvPr>
            <p:ph type="body" idx="1"/>
          </p:nvPr>
        </p:nvSpPr>
        <p:spPr bwMode="auto">
          <a:xfrm>
            <a:off x="457200" y="16002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 bg1="dk1" tx1="lt1" bg2="dk2" tx2="lt2" accent1="accent1" accent2="accent2" accent3="accent3" accent4="accent4" accent5="accent5" accent6="accent6" hlink="hlink" folHlink="folHlink"/>
  <p:sldLayoutIdLst>
    <p:sldLayoutId id="2147489686" r:id="rId1"/>
    <p:sldLayoutId id="2147489687" r:id="rId2"/>
    <p:sldLayoutId id="2147489688" r:id="rId3"/>
    <p:sldLayoutId id="2147489689" r:id="rId4"/>
    <p:sldLayoutId id="2147489690" r:id="rId5"/>
    <p:sldLayoutId id="2147489691" r:id="rId6"/>
    <p:sldLayoutId id="2147489692" r:id="rId7"/>
    <p:sldLayoutId id="2147489693" r:id="rId8"/>
    <p:sldLayoutId id="2147489694" r:id="rId9"/>
    <p:sldLayoutId id="2147489695" r:id="rId10"/>
    <p:sldLayoutId id="2147489696" r:id="rId11"/>
  </p:sldLayoutIdLst>
  <p:txStyles>
    <p:titleStyle>
      <a:lvl1pPr algn="ctr" defTabSz="455613" rtl="0" eaLnBrk="0" fontAlgn="base" hangingPunct="0">
        <a:spcBef>
          <a:spcPct val="0"/>
        </a:spcBef>
        <a:spcAft>
          <a:spcPct val="0"/>
        </a:spcAft>
        <a:defRPr sz="4400" kern="1200">
          <a:solidFill>
            <a:srgbClr val="C6D9F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rgbClr val="C6D9F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rgbClr val="C6D9F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rgbClr val="C6D9F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rgbClr val="C6D9F1"/>
          </a:solidFill>
          <a:latin typeface="Calibri" charset="0"/>
          <a:ea typeface="ＭＳ Ｐゴシック" charset="0"/>
          <a:cs typeface="ＭＳ Ｐゴシック" charset="0"/>
        </a:defRPr>
      </a:lvl5pPr>
      <a:lvl6pPr marL="457196" algn="ctr" defTabSz="457196" rtl="0" fontAlgn="base">
        <a:spcBef>
          <a:spcPct val="0"/>
        </a:spcBef>
        <a:spcAft>
          <a:spcPct val="0"/>
        </a:spcAft>
        <a:defRPr sz="4400">
          <a:solidFill>
            <a:srgbClr val="C6D9F1"/>
          </a:solidFill>
          <a:latin typeface="Calibri" charset="0"/>
          <a:ea typeface="ＭＳ Ｐゴシック" charset="0"/>
          <a:cs typeface="ＭＳ Ｐゴシック" charset="0"/>
        </a:defRPr>
      </a:lvl6pPr>
      <a:lvl7pPr marL="914391" algn="ctr" defTabSz="457196" rtl="0" fontAlgn="base">
        <a:spcBef>
          <a:spcPct val="0"/>
        </a:spcBef>
        <a:spcAft>
          <a:spcPct val="0"/>
        </a:spcAft>
        <a:defRPr sz="4400">
          <a:solidFill>
            <a:srgbClr val="C6D9F1"/>
          </a:solidFill>
          <a:latin typeface="Calibri" charset="0"/>
          <a:ea typeface="ＭＳ Ｐゴシック" charset="0"/>
          <a:cs typeface="ＭＳ Ｐゴシック" charset="0"/>
        </a:defRPr>
      </a:lvl7pPr>
      <a:lvl8pPr marL="1371587" algn="ctr" defTabSz="457196" rtl="0" fontAlgn="base">
        <a:spcBef>
          <a:spcPct val="0"/>
        </a:spcBef>
        <a:spcAft>
          <a:spcPct val="0"/>
        </a:spcAft>
        <a:defRPr sz="4400">
          <a:solidFill>
            <a:srgbClr val="C6D9F1"/>
          </a:solidFill>
          <a:latin typeface="Calibri" charset="0"/>
          <a:ea typeface="ＭＳ Ｐゴシック" charset="0"/>
          <a:cs typeface="ＭＳ Ｐゴシック" charset="0"/>
        </a:defRPr>
      </a:lvl8pPr>
      <a:lvl9pPr marL="1828782" algn="ctr" defTabSz="457196" rtl="0" fontAlgn="base">
        <a:spcBef>
          <a:spcPct val="0"/>
        </a:spcBef>
        <a:spcAft>
          <a:spcPct val="0"/>
        </a:spcAft>
        <a:defRPr sz="4400">
          <a:solidFill>
            <a:srgbClr val="C6D9F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rgbClr val="C6D9F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75"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6"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1" indent="-228597"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8000">
              <a:schemeClr val="bg1"/>
            </a:gs>
            <a:gs pos="95000">
              <a:schemeClr val="bg1">
                <a:lumMod val="85000"/>
                <a:lumOff val="15000"/>
              </a:schemeClr>
            </a:gs>
            <a:gs pos="100000">
              <a:schemeClr val="bg1">
                <a:lumMod val="75000"/>
                <a:lumOff val="2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0" y="1222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 bg1="dk1" tx1="lt1" bg2="dk2" tx2="lt2" accent1="accent1" accent2="accent2" accent3="accent3" accent4="accent4" accent5="accent5" accent6="accent6" hlink="hlink" folHlink="folHlink"/>
  <p:sldLayoutIdLst>
    <p:sldLayoutId id="2147489697" r:id="rId1"/>
    <p:sldLayoutId id="2147489698" r:id="rId2"/>
    <p:sldLayoutId id="2147489699" r:id="rId3"/>
    <p:sldLayoutId id="2147489700" r:id="rId4"/>
    <p:sldLayoutId id="2147489701" r:id="rId5"/>
    <p:sldLayoutId id="2147489702" r:id="rId6"/>
    <p:sldLayoutId id="2147489703" r:id="rId7"/>
    <p:sldLayoutId id="2147489704" r:id="rId8"/>
    <p:sldLayoutId id="2147489705" r:id="rId9"/>
    <p:sldLayoutId id="2147489706" r:id="rId10"/>
    <p:sldLayoutId id="2147489707" r:id="rId11"/>
  </p:sldLayoutIdLst>
  <p:txStyles>
    <p:titleStyle>
      <a:lvl1pPr algn="ctr" defTabSz="455613" rtl="0" eaLnBrk="0" fontAlgn="base" hangingPunct="0">
        <a:spcBef>
          <a:spcPct val="0"/>
        </a:spcBef>
        <a:spcAft>
          <a:spcPct val="0"/>
        </a:spcAft>
        <a:defRPr sz="4400" kern="1200">
          <a:solidFill>
            <a:srgbClr val="C6D9F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rgbClr val="C6D9F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rgbClr val="C6D9F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rgbClr val="C6D9F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rgbClr val="C6D9F1"/>
          </a:solidFill>
          <a:latin typeface="Calibri" charset="0"/>
          <a:ea typeface="ＭＳ Ｐゴシック" charset="0"/>
          <a:cs typeface="ＭＳ Ｐゴシック" charset="0"/>
        </a:defRPr>
      </a:lvl5pPr>
      <a:lvl6pPr marL="457196" algn="ctr" defTabSz="457196" rtl="0" fontAlgn="base">
        <a:spcBef>
          <a:spcPct val="0"/>
        </a:spcBef>
        <a:spcAft>
          <a:spcPct val="0"/>
        </a:spcAft>
        <a:defRPr sz="4400">
          <a:solidFill>
            <a:srgbClr val="C6D9F1"/>
          </a:solidFill>
          <a:latin typeface="Calibri" charset="0"/>
          <a:ea typeface="ＭＳ Ｐゴシック" charset="0"/>
          <a:cs typeface="ＭＳ Ｐゴシック" charset="0"/>
        </a:defRPr>
      </a:lvl6pPr>
      <a:lvl7pPr marL="914391" algn="ctr" defTabSz="457196" rtl="0" fontAlgn="base">
        <a:spcBef>
          <a:spcPct val="0"/>
        </a:spcBef>
        <a:spcAft>
          <a:spcPct val="0"/>
        </a:spcAft>
        <a:defRPr sz="4400">
          <a:solidFill>
            <a:srgbClr val="C6D9F1"/>
          </a:solidFill>
          <a:latin typeface="Calibri" charset="0"/>
          <a:ea typeface="ＭＳ Ｐゴシック" charset="0"/>
          <a:cs typeface="ＭＳ Ｐゴシック" charset="0"/>
        </a:defRPr>
      </a:lvl7pPr>
      <a:lvl8pPr marL="1371587" algn="ctr" defTabSz="457196" rtl="0" fontAlgn="base">
        <a:spcBef>
          <a:spcPct val="0"/>
        </a:spcBef>
        <a:spcAft>
          <a:spcPct val="0"/>
        </a:spcAft>
        <a:defRPr sz="4400">
          <a:solidFill>
            <a:srgbClr val="C6D9F1"/>
          </a:solidFill>
          <a:latin typeface="Calibri" charset="0"/>
          <a:ea typeface="ＭＳ Ｐゴシック" charset="0"/>
          <a:cs typeface="ＭＳ Ｐゴシック" charset="0"/>
        </a:defRPr>
      </a:lvl8pPr>
      <a:lvl9pPr marL="1828782" algn="ctr" defTabSz="457196" rtl="0" fontAlgn="base">
        <a:spcBef>
          <a:spcPct val="0"/>
        </a:spcBef>
        <a:spcAft>
          <a:spcPct val="0"/>
        </a:spcAft>
        <a:defRPr sz="4400">
          <a:solidFill>
            <a:srgbClr val="C6D9F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rgbClr val="C6D9F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75"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6"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1" indent="-228597"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1219200"/>
          </a:xfrm>
          <a:prstGeom prst="rect">
            <a:avLst/>
          </a:prstGeom>
          <a:solidFill>
            <a:srgbClr val="161645"/>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pPr>
              <a:buClr>
                <a:srgbClr val="000000"/>
              </a:buClr>
              <a:buSzPct val="100000"/>
              <a:buFont typeface="Times New Roman" charset="0"/>
              <a:buNone/>
            </a:pPr>
            <a:endParaRPr lang="en-US" sz="1800">
              <a:cs typeface="Arial" charset="0"/>
            </a:endParaRPr>
          </a:p>
        </p:txBody>
      </p:sp>
      <p:pic>
        <p:nvPicPr>
          <p:cNvPr id="1536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0850" y="55563"/>
            <a:ext cx="4635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4" name="Rectangle 3"/>
          <p:cNvSpPr>
            <a:spLocks noChangeArrowheads="1"/>
          </p:cNvSpPr>
          <p:nvPr/>
        </p:nvSpPr>
        <p:spPr bwMode="auto">
          <a:xfrm>
            <a:off x="381000" y="742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pPr>
              <a:buClr>
                <a:srgbClr val="000000"/>
              </a:buClr>
              <a:buSzPct val="100000"/>
              <a:buFont typeface="Times New Roman" charset="0"/>
              <a:buNone/>
            </a:pPr>
            <a:endParaRPr lang="en-US" sz="1800">
              <a:cs typeface="Arial" charset="0"/>
            </a:endParaRPr>
          </a:p>
        </p:txBody>
      </p:sp>
      <p:sp>
        <p:nvSpPr>
          <p:cNvPr id="15365" name="Text Box 4"/>
          <p:cNvSpPr txBox="1">
            <a:spLocks noChangeArrowheads="1"/>
          </p:cNvSpPr>
          <p:nvPr/>
        </p:nvSpPr>
        <p:spPr bwMode="auto">
          <a:xfrm>
            <a:off x="3279775" y="762000"/>
            <a:ext cx="24780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989" tIns="46794" rIns="89989" bIns="46794">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57196" eaLnBrk="1" hangingPunct="1">
              <a:buClr>
                <a:srgbClr val="000000"/>
              </a:buClr>
              <a:buSzPct val="100000"/>
              <a:buFont typeface="Times New Roman" charset="0"/>
              <a:buNone/>
              <a:defRPr/>
            </a:pPr>
            <a:r>
              <a:rPr lang="en-US" sz="1800" b="1" smtClean="0">
                <a:solidFill>
                  <a:srgbClr val="FFFFFF"/>
                </a:solidFill>
                <a:latin typeface="Lucida Sans Unicode" charset="0"/>
                <a:cs typeface="Arial" charset="0"/>
              </a:rPr>
              <a:t>D u k e  S y s t e m s</a:t>
            </a:r>
          </a:p>
        </p:txBody>
      </p:sp>
      <p:sp>
        <p:nvSpPr>
          <p:cNvPr id="15366" name="Rectangle 5"/>
          <p:cNvSpPr>
            <a:spLocks noChangeArrowheads="1"/>
          </p:cNvSpPr>
          <p:nvPr/>
        </p:nvSpPr>
        <p:spPr bwMode="auto">
          <a:xfrm>
            <a:off x="0" y="5867400"/>
            <a:ext cx="9144000" cy="990600"/>
          </a:xfrm>
          <a:prstGeom prst="rect">
            <a:avLst/>
          </a:prstGeom>
          <a:solidFill>
            <a:srgbClr val="161645"/>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pPr>
              <a:buClr>
                <a:srgbClr val="000000"/>
              </a:buClr>
              <a:buSzPct val="100000"/>
              <a:buFont typeface="Times New Roman" charset="0"/>
              <a:buNone/>
            </a:pPr>
            <a:endParaRPr lang="en-US" sz="1800">
              <a:cs typeface="Arial" charset="0"/>
            </a:endParaRPr>
          </a:p>
        </p:txBody>
      </p:sp>
      <p:sp>
        <p:nvSpPr>
          <p:cNvPr id="15367" name="Rectangle 6"/>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89" tIns="46794" rIns="89989" bIns="46794" numCol="1" anchor="b" anchorCtr="0" compatLnSpc="1">
            <a:prstTxWarp prst="textNoShape">
              <a:avLst/>
            </a:prstTxWarp>
          </a:bodyPr>
          <a:lstStyle/>
          <a:p>
            <a:pPr lvl="0"/>
            <a:r>
              <a:rPr lang="en-US"/>
              <a:t>Click to edit the title text format</a:t>
            </a:r>
          </a:p>
        </p:txBody>
      </p:sp>
      <p:sp>
        <p:nvSpPr>
          <p:cNvPr id="15368" name="Rectangle 7"/>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89" tIns="46794" rIns="89989" bIns="46794" numCol="1" anchor="t" anchorCtr="0" compatLnSpc="1">
            <a:prstTxWarp prst="textNoShape">
              <a:avLst/>
            </a:prstTxWarp>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4"/>
            <a:r>
              <a:rPr lang="en-US"/>
              <a:t>Sixth Outline Level</a:t>
            </a:r>
          </a:p>
          <a:p>
            <a:pPr lvl="4"/>
            <a:r>
              <a:rPr lang="en-US"/>
              <a:t>Seventh Outline Level</a:t>
            </a:r>
          </a:p>
          <a:p>
            <a:pPr lvl="4"/>
            <a:r>
              <a:rPr lang="en-US"/>
              <a:t>Eighth Outline Level</a:t>
            </a:r>
          </a:p>
          <a:p>
            <a:pPr lvl="4"/>
            <a:r>
              <a:rPr lang="en-US"/>
              <a:t>Ninth Outline Level</a:t>
            </a:r>
          </a:p>
        </p:txBody>
      </p:sp>
      <p:sp>
        <p:nvSpPr>
          <p:cNvPr id="15369" name="Text Box 8"/>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defRPr/>
            </a:pPr>
            <a:endParaRPr lang="en-US" sz="1800" smtClean="0">
              <a:cs typeface="Arial" charset="0"/>
            </a:endParaRPr>
          </a:p>
        </p:txBody>
      </p:sp>
      <p:sp>
        <p:nvSpPr>
          <p:cNvPr id="15370" name="Text Box 9"/>
          <p:cNvSpPr txBox="1">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defRPr/>
            </a:pPr>
            <a:endParaRPr lang="en-US" sz="1800" smtClean="0">
              <a:cs typeface="Arial" charset="0"/>
            </a:endParaRPr>
          </a:p>
        </p:txBody>
      </p:sp>
      <p:sp>
        <p:nvSpPr>
          <p:cNvPr id="2058" name="Rectangle 10"/>
          <p:cNvSpPr>
            <a:spLocks noGrp="1" noChangeArrowheads="1"/>
          </p:cNvSpPr>
          <p:nvPr>
            <p:ph type="sldNum"/>
          </p:nvPr>
        </p:nvSpPr>
        <p:spPr bwMode="auto">
          <a:xfrm>
            <a:off x="6553200" y="6245225"/>
            <a:ext cx="2130425" cy="473075"/>
          </a:xfrm>
          <a:prstGeom prst="rect">
            <a:avLst/>
          </a:prstGeom>
          <a:noFill/>
          <a:ln w="9525">
            <a:noFill/>
            <a:round/>
            <a:headEnd/>
            <a:tailEnd/>
          </a:ln>
          <a:effectLst/>
        </p:spPr>
        <p:txBody>
          <a:bodyPr vert="horz" wrap="square" lIns="89989" tIns="46794" rIns="89989" bIns="46794" numCol="1" anchor="t" anchorCtr="0" compatLnSpc="1">
            <a:prstTxWarp prst="textNoShape">
              <a:avLst/>
            </a:prstTxWarp>
          </a:bodyPr>
          <a:lstStyle>
            <a:lvl1pPr algn="r" defTabSz="457196">
              <a:buClr>
                <a:srgbClr val="000000"/>
              </a:buClr>
              <a:buSzPct val="100000"/>
              <a:buFont typeface="Times New Roman" charset="0"/>
              <a:buNone/>
              <a:defRPr sz="1400">
                <a:solidFill>
                  <a:srgbClr val="000000"/>
                </a:solidFill>
                <a:latin typeface="Times New Roman" charset="0"/>
                <a:cs typeface="Arial" charset="0"/>
              </a:defRPr>
            </a:lvl1pPr>
          </a:lstStyle>
          <a:p>
            <a:pPr>
              <a:defRPr/>
            </a:pPr>
            <a:fld id="{C05BD407-5AFB-1840-AC56-5C9FED1778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594" r:id="rId1"/>
    <p:sldLayoutId id="2147489595" r:id="rId2"/>
    <p:sldLayoutId id="2147489596" r:id="rId3"/>
    <p:sldLayoutId id="2147489597" r:id="rId4"/>
    <p:sldLayoutId id="2147489598" r:id="rId5"/>
    <p:sldLayoutId id="2147489599" r:id="rId6"/>
    <p:sldLayoutId id="2147489600" r:id="rId7"/>
    <p:sldLayoutId id="2147489601" r:id="rId8"/>
    <p:sldLayoutId id="2147489602" r:id="rId9"/>
    <p:sldLayoutId id="2147489603" r:id="rId10"/>
    <p:sldLayoutId id="2147489604" r:id="rId11"/>
  </p:sldLayoutIdLst>
  <p:hf sldNum="0" hdr="0" ftr="0" dt="0"/>
  <p:txStyles>
    <p:titleStyle>
      <a:lvl1pPr algn="l" defTabSz="455613" rtl="0" eaLnBrk="0" fontAlgn="base" hangingPunct="0">
        <a:spcBef>
          <a:spcPct val="0"/>
        </a:spcBef>
        <a:spcAft>
          <a:spcPct val="0"/>
        </a:spcAft>
        <a:buClr>
          <a:srgbClr val="000000"/>
        </a:buClr>
        <a:buSzPct val="100000"/>
        <a:buFont typeface="Times New Roman" charset="0"/>
        <a:defRPr sz="4800">
          <a:solidFill>
            <a:srgbClr val="161645"/>
          </a:solidFill>
          <a:latin typeface="+mj-lt"/>
          <a:ea typeface="ＭＳ Ｐゴシック" charset="-128"/>
          <a:cs typeface="+mj-cs"/>
        </a:defRPr>
      </a:lvl1pPr>
      <a:lvl2pPr algn="l" defTabSz="455613"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2pPr>
      <a:lvl3pPr algn="l" defTabSz="455613"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3pPr>
      <a:lvl4pPr algn="l" defTabSz="455613"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4pPr>
      <a:lvl5pPr algn="l" defTabSz="455613"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5pPr>
      <a:lvl6pPr marL="2514575" indent="-228597" algn="l" defTabSz="457196"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770" indent="-228597" algn="l" defTabSz="457196"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8966" indent="-228597" algn="l" defTabSz="457196"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161" indent="-228597" algn="l" defTabSz="457196"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1313" indent="-341313" algn="l" defTabSz="455613" rtl="0" eaLnBrk="0" fontAlgn="base" hangingPunct="0">
        <a:spcBef>
          <a:spcPts val="900"/>
        </a:spcBef>
        <a:spcAft>
          <a:spcPct val="0"/>
        </a:spcAft>
        <a:buClr>
          <a:srgbClr val="000000"/>
        </a:buClr>
        <a:buSzPct val="100000"/>
        <a:buFont typeface="Times New Roman" charset="0"/>
        <a:buChar char="•"/>
        <a:defRPr sz="3600" b="1">
          <a:solidFill>
            <a:srgbClr val="161645"/>
          </a:solidFill>
          <a:latin typeface="+mn-lt"/>
          <a:ea typeface="ＭＳ Ｐゴシック" charset="-128"/>
          <a:cs typeface="+mn-cs"/>
        </a:defRPr>
      </a:lvl1pPr>
      <a:lvl2pPr marL="741363" indent="-284163" algn="l" defTabSz="455613" rtl="0" eaLnBrk="0" fontAlgn="base" hangingPunct="0">
        <a:spcBef>
          <a:spcPts val="800"/>
        </a:spcBef>
        <a:spcAft>
          <a:spcPct val="0"/>
        </a:spcAft>
        <a:buClr>
          <a:srgbClr val="000000"/>
        </a:buClr>
        <a:buSzPct val="100000"/>
        <a:buFont typeface="Times New Roman" charset="0"/>
        <a:buChar char="–"/>
        <a:defRPr sz="3200" b="1">
          <a:solidFill>
            <a:srgbClr val="6B6BCF"/>
          </a:solidFill>
          <a:latin typeface="+mn-lt"/>
          <a:ea typeface="ＭＳ Ｐゴシック" charset="-128"/>
          <a:cs typeface="+mn-cs"/>
        </a:defRPr>
      </a:lvl2pPr>
      <a:lvl3pPr marL="1141413" indent="-227013" algn="l" defTabSz="455613" rtl="0" eaLnBrk="0" fontAlgn="base" hangingPunct="0">
        <a:spcBef>
          <a:spcPts val="700"/>
        </a:spcBef>
        <a:spcAft>
          <a:spcPct val="0"/>
        </a:spcAft>
        <a:buClr>
          <a:srgbClr val="000000"/>
        </a:buClr>
        <a:buSzPct val="100000"/>
        <a:buFont typeface="Times New Roman" charset="0"/>
        <a:buChar char="•"/>
        <a:defRPr sz="2800" b="1">
          <a:solidFill>
            <a:srgbClr val="6B6BCF"/>
          </a:solidFill>
          <a:latin typeface="+mn-lt"/>
          <a:ea typeface="ＭＳ Ｐゴシック" charset="-128"/>
          <a:cs typeface="+mn-cs"/>
        </a:defRPr>
      </a:lvl3pPr>
      <a:lvl4pPr marL="1598613" indent="-227013" algn="l" defTabSz="455613" rtl="0" eaLnBrk="0" fontAlgn="base" hangingPunct="0">
        <a:spcBef>
          <a:spcPts val="600"/>
        </a:spcBef>
        <a:spcAft>
          <a:spcPct val="0"/>
        </a:spcAft>
        <a:buClr>
          <a:srgbClr val="000000"/>
        </a:buClr>
        <a:buSzPct val="100000"/>
        <a:buFont typeface="Times New Roman" charset="0"/>
        <a:buChar char="–"/>
        <a:defRPr sz="2400" b="1">
          <a:solidFill>
            <a:srgbClr val="6B6BCF"/>
          </a:solidFill>
          <a:latin typeface="+mn-lt"/>
          <a:ea typeface="ＭＳ Ｐゴシック" charset="-128"/>
          <a:cs typeface="+mn-cs"/>
        </a:defRPr>
      </a:lvl4pPr>
      <a:lvl5pPr marL="2055813" indent="-227013" algn="l" defTabSz="455613" rtl="0" eaLnBrk="0" fontAlgn="base" hangingPunct="0">
        <a:spcBef>
          <a:spcPts val="600"/>
        </a:spcBef>
        <a:spcAft>
          <a:spcPct val="0"/>
        </a:spcAft>
        <a:buClr>
          <a:srgbClr val="000000"/>
        </a:buClr>
        <a:buSzPct val="100000"/>
        <a:buFont typeface="Times New Roman" charset="0"/>
        <a:buChar char="»"/>
        <a:defRPr sz="2400" b="1">
          <a:solidFill>
            <a:srgbClr val="6B6BCF"/>
          </a:solidFill>
          <a:latin typeface="+mn-lt"/>
          <a:ea typeface="ＭＳ Ｐゴシック" charset="-128"/>
          <a:cs typeface="+mn-cs"/>
        </a:defRPr>
      </a:lvl5pPr>
      <a:lvl6pPr marL="2514575" indent="-228597" algn="l" defTabSz="457196"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770" indent="-228597" algn="l" defTabSz="457196"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8966" indent="-228597" algn="l" defTabSz="457196"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161" indent="-228597" algn="l" defTabSz="457196"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21" descr="P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8" descr="GENI-logo-fina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9"/>
          <p:cNvSpPr>
            <a:spLocks noChangeArrowheads="1"/>
          </p:cNvSpPr>
          <p:nvPr/>
        </p:nvSpPr>
        <p:spPr bwMode="auto">
          <a:xfrm>
            <a:off x="485775" y="6589713"/>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buClr>
                <a:srgbClr val="000000"/>
              </a:buClr>
              <a:buSzPct val="100000"/>
              <a:buFont typeface="Times New Roman" charset="0"/>
              <a:buNone/>
            </a:pPr>
            <a:r>
              <a:rPr lang="en-US" sz="1000">
                <a:solidFill>
                  <a:schemeClr val="bg2"/>
                </a:solidFill>
                <a:ea typeface="Kozuka Gothic Pro L" charset="0"/>
                <a:cs typeface="Kozuka Gothic Pro L" charset="0"/>
              </a:rPr>
              <a:t>Sponsored by the National Science Foundation</a:t>
            </a:r>
          </a:p>
        </p:txBody>
      </p:sp>
      <p:sp>
        <p:nvSpPr>
          <p:cNvPr id="27653" name="Rectangle 10"/>
          <p:cNvSpPr>
            <a:spLocks noChangeArrowheads="1"/>
          </p:cNvSpPr>
          <p:nvPr/>
        </p:nvSpPr>
        <p:spPr bwMode="auto">
          <a:xfrm>
            <a:off x="8458200" y="65373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r">
              <a:buClr>
                <a:srgbClr val="000000"/>
              </a:buClr>
              <a:buSzPct val="100000"/>
              <a:buFont typeface="Times New Roman" charset="0"/>
              <a:buNone/>
            </a:pPr>
            <a:fld id="{34A16D10-0604-3644-A3D3-FA7F633A2DB1}" type="slidenum">
              <a:rPr lang="en-US" sz="1000">
                <a:solidFill>
                  <a:schemeClr val="bg2"/>
                </a:solidFill>
                <a:ea typeface="Kozuka Gothic Pro L" charset="0"/>
                <a:cs typeface="Kozuka Gothic Pro L" charset="0"/>
              </a:rPr>
              <a:pPr algn="r">
                <a:buClr>
                  <a:srgbClr val="000000"/>
                </a:buClr>
                <a:buSzPct val="100000"/>
                <a:buFont typeface="Times New Roman" charset="0"/>
                <a:buNone/>
              </a:pPr>
              <a:t>‹#›</a:t>
            </a:fld>
            <a:endParaRPr lang="en-US" sz="1000">
              <a:solidFill>
                <a:schemeClr val="bg2"/>
              </a:solidFill>
              <a:ea typeface="Kozuka Gothic Pro L" charset="0"/>
              <a:cs typeface="Kozuka Gothic Pro L" charset="0"/>
            </a:endParaRPr>
          </a:p>
        </p:txBody>
      </p:sp>
      <p:sp>
        <p:nvSpPr>
          <p:cNvPr id="27654" name="Rectangle 17"/>
          <p:cNvSpPr>
            <a:spLocks noGrp="1" noChangeArrowheads="1"/>
          </p:cNvSpPr>
          <p:nvPr>
            <p:ph type="title"/>
          </p:nvPr>
        </p:nvSpPr>
        <p:spPr bwMode="auto">
          <a:xfrm>
            <a:off x="6858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 line 1</a:t>
            </a:r>
            <a:br>
              <a:rPr lang="en-US"/>
            </a:br>
            <a:r>
              <a:rPr lang="en-US"/>
              <a:t>Click to edit Master title style- line 2</a:t>
            </a:r>
          </a:p>
        </p:txBody>
      </p:sp>
      <p:sp>
        <p:nvSpPr>
          <p:cNvPr id="27655" name="Rectangle 18"/>
          <p:cNvSpPr>
            <a:spLocks noGrp="1" noChangeArrowheads="1"/>
          </p:cNvSpPr>
          <p:nvPr>
            <p:ph type="body" idx="1"/>
          </p:nvPr>
        </p:nvSpPr>
        <p:spPr bwMode="auto">
          <a:xfrm>
            <a:off x="457200" y="14478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6" name="Rectangle 20"/>
          <p:cNvSpPr>
            <a:spLocks noChangeArrowheads="1"/>
          </p:cNvSpPr>
          <p:nvPr/>
        </p:nvSpPr>
        <p:spPr bwMode="auto">
          <a:xfrm>
            <a:off x="3771900" y="6600825"/>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ctr">
              <a:buClr>
                <a:srgbClr val="000000"/>
              </a:buClr>
              <a:buSzPct val="100000"/>
              <a:buFont typeface="Times New Roman" charset="0"/>
              <a:buNone/>
            </a:pPr>
            <a:r>
              <a:rPr lang="en-US" sz="1000">
                <a:solidFill>
                  <a:schemeClr val="bg2"/>
                </a:solidFill>
                <a:ea typeface="Kozuka Gothic Pro L" charset="0"/>
                <a:cs typeface="Kozuka Gothic Pro L" charset="0"/>
              </a:rPr>
              <a:t>April 1, 2009</a:t>
            </a:r>
          </a:p>
        </p:txBody>
      </p:sp>
      <p:pic>
        <p:nvPicPr>
          <p:cNvPr id="27657" name="Picture 22" descr="nsf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629" r:id="rId1"/>
    <p:sldLayoutId id="2147489605" r:id="rId2"/>
    <p:sldLayoutId id="2147489606" r:id="rId3"/>
    <p:sldLayoutId id="2147489607" r:id="rId4"/>
    <p:sldLayoutId id="2147489608" r:id="rId5"/>
    <p:sldLayoutId id="2147489609" r:id="rId6"/>
    <p:sldLayoutId id="2147489610" r:id="rId7"/>
    <p:sldLayoutId id="2147489611" r:id="rId8"/>
    <p:sldLayoutId id="2147489612" r:id="rId9"/>
    <p:sldLayoutId id="2147489613" r:id="rId10"/>
    <p:sldLayoutId id="2147489614" r:id="rId11"/>
    <p:sldLayoutId id="2147489615" r:id="rId12"/>
    <p:sldLayoutId id="2147489616" r:id="rId13"/>
    <p:sldLayoutId id="2147489617" r:id="rId14"/>
  </p:sldLayoutIdLst>
  <p:txStyles>
    <p:titleStyle>
      <a:lvl1pPr algn="r" rtl="0" eaLnBrk="0" fontAlgn="base" hangingPunct="0">
        <a:spcBef>
          <a:spcPct val="0"/>
        </a:spcBef>
        <a:spcAft>
          <a:spcPct val="0"/>
        </a:spcAft>
        <a:defRPr sz="2500">
          <a:solidFill>
            <a:srgbClr val="333333"/>
          </a:solidFill>
          <a:latin typeface="+mj-lt"/>
          <a:ea typeface="ＭＳ Ｐゴシック" charset="-128"/>
          <a:cs typeface="ＭＳ Ｐゴシック" charset="-128"/>
        </a:defRPr>
      </a:lvl1pPr>
      <a:lvl2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2pPr>
      <a:lvl3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3pPr>
      <a:lvl4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4pPr>
      <a:lvl5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5pPr>
      <a:lvl6pPr marL="457196" algn="r" rtl="0" fontAlgn="base">
        <a:spcBef>
          <a:spcPct val="0"/>
        </a:spcBef>
        <a:spcAft>
          <a:spcPct val="0"/>
        </a:spcAft>
        <a:defRPr sz="2500">
          <a:solidFill>
            <a:srgbClr val="333333"/>
          </a:solidFill>
          <a:latin typeface="Franklin Gothic Medium" charset="0"/>
        </a:defRPr>
      </a:lvl6pPr>
      <a:lvl7pPr marL="914391" algn="r" rtl="0" fontAlgn="base">
        <a:spcBef>
          <a:spcPct val="0"/>
        </a:spcBef>
        <a:spcAft>
          <a:spcPct val="0"/>
        </a:spcAft>
        <a:defRPr sz="2500">
          <a:solidFill>
            <a:srgbClr val="333333"/>
          </a:solidFill>
          <a:latin typeface="Franklin Gothic Medium" charset="0"/>
        </a:defRPr>
      </a:lvl7pPr>
      <a:lvl8pPr marL="1371587" algn="r" rtl="0" fontAlgn="base">
        <a:spcBef>
          <a:spcPct val="0"/>
        </a:spcBef>
        <a:spcAft>
          <a:spcPct val="0"/>
        </a:spcAft>
        <a:defRPr sz="2500">
          <a:solidFill>
            <a:srgbClr val="333333"/>
          </a:solidFill>
          <a:latin typeface="Franklin Gothic Medium" charset="0"/>
        </a:defRPr>
      </a:lvl8pPr>
      <a:lvl9pPr marL="1828782" algn="r" rtl="0" fontAlgn="base">
        <a:spcBef>
          <a:spcPct val="0"/>
        </a:spcBef>
        <a:spcAft>
          <a:spcPct val="0"/>
        </a:spcAft>
        <a:defRPr sz="2500">
          <a:solidFill>
            <a:srgbClr val="333333"/>
          </a:solidFill>
          <a:latin typeface="Franklin Gothic Medium" charset="0"/>
        </a:defRPr>
      </a:lvl9pPr>
    </p:titleStyle>
    <p:bodyStyle>
      <a:lvl1pPr marL="341313" indent="-341313" algn="l" rtl="0" eaLnBrk="0" fontAlgn="base" hangingPunct="0">
        <a:spcBef>
          <a:spcPct val="20000"/>
        </a:spcBef>
        <a:spcAft>
          <a:spcPct val="0"/>
        </a:spcAft>
        <a:buChar char="•"/>
        <a:defRPr sz="3200">
          <a:solidFill>
            <a:srgbClr val="080808"/>
          </a:solidFill>
          <a:latin typeface="+mn-lt"/>
          <a:ea typeface="+mn-ea"/>
          <a:cs typeface="+mn-cs"/>
        </a:defRPr>
      </a:lvl1pPr>
      <a:lvl2pPr marL="741363" indent="-284163" algn="l" rtl="0" eaLnBrk="0" fontAlgn="base" hangingPunct="0">
        <a:spcBef>
          <a:spcPct val="20000"/>
        </a:spcBef>
        <a:spcAft>
          <a:spcPct val="0"/>
        </a:spcAft>
        <a:buChar char="–"/>
        <a:defRPr sz="2800">
          <a:solidFill>
            <a:srgbClr val="080808"/>
          </a:solidFill>
          <a:latin typeface="+mn-lt"/>
          <a:ea typeface="+mn-ea"/>
          <a:cs typeface="+mn-cs"/>
        </a:defRPr>
      </a:lvl2pPr>
      <a:lvl3pPr marL="1141413" indent="-227013" algn="l" rtl="0" eaLnBrk="0" fontAlgn="base" hangingPunct="0">
        <a:spcBef>
          <a:spcPct val="20000"/>
        </a:spcBef>
        <a:spcAft>
          <a:spcPct val="0"/>
        </a:spcAft>
        <a:buChar char="•"/>
        <a:defRPr sz="2400">
          <a:solidFill>
            <a:srgbClr val="080808"/>
          </a:solidFill>
          <a:latin typeface="+mn-lt"/>
          <a:ea typeface="+mn-ea"/>
          <a:cs typeface="+mn-cs"/>
        </a:defRPr>
      </a:lvl3pPr>
      <a:lvl4pPr marL="1598613" indent="-227013" algn="l" rtl="0" eaLnBrk="0" fontAlgn="base" hangingPunct="0">
        <a:spcBef>
          <a:spcPct val="20000"/>
        </a:spcBef>
        <a:spcAft>
          <a:spcPct val="0"/>
        </a:spcAft>
        <a:buChar char="–"/>
        <a:defRPr sz="2000">
          <a:solidFill>
            <a:srgbClr val="080808"/>
          </a:solidFill>
          <a:latin typeface="+mn-lt"/>
          <a:ea typeface="+mn-ea"/>
          <a:cs typeface="+mn-cs"/>
        </a:defRPr>
      </a:lvl4pPr>
      <a:lvl5pPr marL="2055813" indent="-227013" algn="l" rtl="0" eaLnBrk="0" fontAlgn="base" hangingPunct="0">
        <a:spcBef>
          <a:spcPct val="20000"/>
        </a:spcBef>
        <a:spcAft>
          <a:spcPct val="0"/>
        </a:spcAft>
        <a:buChar char="»"/>
        <a:defRPr sz="2000">
          <a:solidFill>
            <a:srgbClr val="080808"/>
          </a:solidFill>
          <a:latin typeface="+mn-lt"/>
          <a:ea typeface="+mn-ea"/>
          <a:cs typeface="+mn-cs"/>
        </a:defRPr>
      </a:lvl5pPr>
      <a:lvl6pPr marL="2514575" indent="-228597" algn="l" rtl="0" fontAlgn="base">
        <a:spcBef>
          <a:spcPct val="20000"/>
        </a:spcBef>
        <a:spcAft>
          <a:spcPct val="0"/>
        </a:spcAft>
        <a:buChar char="»"/>
        <a:defRPr sz="2000">
          <a:solidFill>
            <a:srgbClr val="080808"/>
          </a:solidFill>
          <a:latin typeface="+mn-lt"/>
          <a:ea typeface="+mn-ea"/>
          <a:cs typeface="+mn-cs"/>
        </a:defRPr>
      </a:lvl6pPr>
      <a:lvl7pPr marL="2971770" indent="-228597" algn="l" rtl="0" fontAlgn="base">
        <a:spcBef>
          <a:spcPct val="20000"/>
        </a:spcBef>
        <a:spcAft>
          <a:spcPct val="0"/>
        </a:spcAft>
        <a:buChar char="»"/>
        <a:defRPr sz="2000">
          <a:solidFill>
            <a:srgbClr val="080808"/>
          </a:solidFill>
          <a:latin typeface="+mn-lt"/>
          <a:ea typeface="+mn-ea"/>
          <a:cs typeface="+mn-cs"/>
        </a:defRPr>
      </a:lvl7pPr>
      <a:lvl8pPr marL="3428966" indent="-228597" algn="l" rtl="0" fontAlgn="base">
        <a:spcBef>
          <a:spcPct val="20000"/>
        </a:spcBef>
        <a:spcAft>
          <a:spcPct val="0"/>
        </a:spcAft>
        <a:buChar char="»"/>
        <a:defRPr sz="2000">
          <a:solidFill>
            <a:srgbClr val="080808"/>
          </a:solidFill>
          <a:latin typeface="+mn-lt"/>
          <a:ea typeface="+mn-ea"/>
          <a:cs typeface="+mn-cs"/>
        </a:defRPr>
      </a:lvl8pPr>
      <a:lvl9pPr marL="3886161" indent="-228597" algn="l" rtl="0" fontAlgn="base">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21" descr="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8" descr="GENI-logo-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9"/>
          <p:cNvSpPr>
            <a:spLocks noChangeArrowheads="1"/>
          </p:cNvSpPr>
          <p:nvPr/>
        </p:nvSpPr>
        <p:spPr bwMode="auto">
          <a:xfrm>
            <a:off x="485775" y="6589713"/>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2813"/>
            <a:r>
              <a:rPr lang="en-US" sz="1000">
                <a:solidFill>
                  <a:srgbClr val="808080"/>
                </a:solidFill>
                <a:ea typeface="Kozuka Gothic Pro L" charset="0"/>
                <a:cs typeface="Kozuka Gothic Pro L" charset="0"/>
              </a:rPr>
              <a:t>Sponsored by the National Science Foundation</a:t>
            </a:r>
          </a:p>
        </p:txBody>
      </p:sp>
      <p:sp>
        <p:nvSpPr>
          <p:cNvPr id="29701" name="Rectangle 10"/>
          <p:cNvSpPr>
            <a:spLocks noChangeArrowheads="1"/>
          </p:cNvSpPr>
          <p:nvPr/>
        </p:nvSpPr>
        <p:spPr bwMode="auto">
          <a:xfrm>
            <a:off x="8458200" y="65373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r" defTabSz="912813"/>
            <a:fld id="{08CDF552-7776-934A-9739-650503111335}" type="slidenum">
              <a:rPr lang="en-US" sz="1000">
                <a:solidFill>
                  <a:srgbClr val="808080"/>
                </a:solidFill>
                <a:ea typeface="Kozuka Gothic Pro L" charset="0"/>
                <a:cs typeface="Kozuka Gothic Pro L" charset="0"/>
              </a:rPr>
              <a:pPr algn="r" defTabSz="912813"/>
              <a:t>‹#›</a:t>
            </a:fld>
            <a:endParaRPr lang="en-US" sz="1000">
              <a:solidFill>
                <a:srgbClr val="808080"/>
              </a:solidFill>
              <a:ea typeface="Kozuka Gothic Pro L" charset="0"/>
              <a:cs typeface="Kozuka Gothic Pro L" charset="0"/>
            </a:endParaRPr>
          </a:p>
        </p:txBody>
      </p:sp>
      <p:sp>
        <p:nvSpPr>
          <p:cNvPr id="29702" name="Rectangle 17"/>
          <p:cNvSpPr>
            <a:spLocks noGrp="1" noChangeArrowheads="1"/>
          </p:cNvSpPr>
          <p:nvPr>
            <p:ph type="title"/>
          </p:nvPr>
        </p:nvSpPr>
        <p:spPr bwMode="auto">
          <a:xfrm>
            <a:off x="6858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 line 1</a:t>
            </a:r>
            <a:br>
              <a:rPr lang="en-US"/>
            </a:br>
            <a:r>
              <a:rPr lang="en-US"/>
              <a:t>Click to edit Master title style- line 2</a:t>
            </a:r>
          </a:p>
        </p:txBody>
      </p:sp>
      <p:sp>
        <p:nvSpPr>
          <p:cNvPr id="29703" name="Rectangle 18"/>
          <p:cNvSpPr>
            <a:spLocks noGrp="1" noChangeArrowheads="1"/>
          </p:cNvSpPr>
          <p:nvPr>
            <p:ph type="body" idx="1"/>
          </p:nvPr>
        </p:nvSpPr>
        <p:spPr bwMode="auto">
          <a:xfrm>
            <a:off x="457200" y="14478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704" name="Picture 22" descr="ns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p:txStyles>
    <p:titleStyle>
      <a:lvl1pPr algn="r" rtl="0" eaLnBrk="0" fontAlgn="base" hangingPunct="0">
        <a:spcBef>
          <a:spcPct val="0"/>
        </a:spcBef>
        <a:spcAft>
          <a:spcPct val="0"/>
        </a:spcAft>
        <a:defRPr sz="2500">
          <a:solidFill>
            <a:srgbClr val="333333"/>
          </a:solidFill>
          <a:latin typeface="+mj-lt"/>
          <a:ea typeface="ＭＳ Ｐゴシック" charset="-128"/>
          <a:cs typeface="ＭＳ Ｐゴシック" charset="-128"/>
        </a:defRPr>
      </a:lvl1pPr>
      <a:lvl2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2pPr>
      <a:lvl3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3pPr>
      <a:lvl4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4pPr>
      <a:lvl5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5pPr>
      <a:lvl6pPr marL="457196" algn="r" rtl="0" fontAlgn="base">
        <a:spcBef>
          <a:spcPct val="0"/>
        </a:spcBef>
        <a:spcAft>
          <a:spcPct val="0"/>
        </a:spcAft>
        <a:defRPr sz="2500">
          <a:solidFill>
            <a:srgbClr val="333333"/>
          </a:solidFill>
          <a:latin typeface="Franklin Gothic Medium" charset="0"/>
        </a:defRPr>
      </a:lvl6pPr>
      <a:lvl7pPr marL="914391" algn="r" rtl="0" fontAlgn="base">
        <a:spcBef>
          <a:spcPct val="0"/>
        </a:spcBef>
        <a:spcAft>
          <a:spcPct val="0"/>
        </a:spcAft>
        <a:defRPr sz="2500">
          <a:solidFill>
            <a:srgbClr val="333333"/>
          </a:solidFill>
          <a:latin typeface="Franklin Gothic Medium" charset="0"/>
        </a:defRPr>
      </a:lvl7pPr>
      <a:lvl8pPr marL="1371587" algn="r" rtl="0" fontAlgn="base">
        <a:spcBef>
          <a:spcPct val="0"/>
        </a:spcBef>
        <a:spcAft>
          <a:spcPct val="0"/>
        </a:spcAft>
        <a:defRPr sz="2500">
          <a:solidFill>
            <a:srgbClr val="333333"/>
          </a:solidFill>
          <a:latin typeface="Franklin Gothic Medium" charset="0"/>
        </a:defRPr>
      </a:lvl8pPr>
      <a:lvl9pPr marL="1828782" algn="r" rtl="0" fontAlgn="base">
        <a:spcBef>
          <a:spcPct val="0"/>
        </a:spcBef>
        <a:spcAft>
          <a:spcPct val="0"/>
        </a:spcAft>
        <a:defRPr sz="2500">
          <a:solidFill>
            <a:srgbClr val="333333"/>
          </a:solidFill>
          <a:latin typeface="Franklin Gothic Medium" charset="0"/>
        </a:defRPr>
      </a:lvl9pPr>
    </p:titleStyle>
    <p:bodyStyle>
      <a:lvl1pPr marL="341313" indent="-341313" algn="l" rtl="0" eaLnBrk="0" fontAlgn="base" hangingPunct="0">
        <a:spcBef>
          <a:spcPct val="20000"/>
        </a:spcBef>
        <a:spcAft>
          <a:spcPct val="0"/>
        </a:spcAft>
        <a:buChar char="•"/>
        <a:defRPr sz="3200">
          <a:solidFill>
            <a:srgbClr val="080808"/>
          </a:solidFill>
          <a:latin typeface="+mn-lt"/>
          <a:ea typeface="+mn-ea"/>
          <a:cs typeface="+mn-cs"/>
        </a:defRPr>
      </a:lvl1pPr>
      <a:lvl2pPr marL="741363" indent="-284163" algn="l" rtl="0" eaLnBrk="0" fontAlgn="base" hangingPunct="0">
        <a:spcBef>
          <a:spcPct val="20000"/>
        </a:spcBef>
        <a:spcAft>
          <a:spcPct val="0"/>
        </a:spcAft>
        <a:buChar char="–"/>
        <a:defRPr sz="2800">
          <a:solidFill>
            <a:srgbClr val="080808"/>
          </a:solidFill>
          <a:latin typeface="+mn-lt"/>
          <a:ea typeface="+mn-ea"/>
          <a:cs typeface="+mn-cs"/>
        </a:defRPr>
      </a:lvl2pPr>
      <a:lvl3pPr marL="1141413" indent="-227013" algn="l" rtl="0" eaLnBrk="0" fontAlgn="base" hangingPunct="0">
        <a:spcBef>
          <a:spcPct val="20000"/>
        </a:spcBef>
        <a:spcAft>
          <a:spcPct val="0"/>
        </a:spcAft>
        <a:buChar char="•"/>
        <a:defRPr sz="2400">
          <a:solidFill>
            <a:srgbClr val="080808"/>
          </a:solidFill>
          <a:latin typeface="+mn-lt"/>
          <a:ea typeface="+mn-ea"/>
          <a:cs typeface="+mn-cs"/>
        </a:defRPr>
      </a:lvl3pPr>
      <a:lvl4pPr marL="1598613" indent="-227013" algn="l" rtl="0" eaLnBrk="0" fontAlgn="base" hangingPunct="0">
        <a:spcBef>
          <a:spcPct val="20000"/>
        </a:spcBef>
        <a:spcAft>
          <a:spcPct val="0"/>
        </a:spcAft>
        <a:buChar char="–"/>
        <a:defRPr sz="2000">
          <a:solidFill>
            <a:srgbClr val="080808"/>
          </a:solidFill>
          <a:latin typeface="+mn-lt"/>
          <a:ea typeface="+mn-ea"/>
          <a:cs typeface="+mn-cs"/>
        </a:defRPr>
      </a:lvl4pPr>
      <a:lvl5pPr marL="2055813" indent="-227013" algn="l" rtl="0" eaLnBrk="0" fontAlgn="base" hangingPunct="0">
        <a:spcBef>
          <a:spcPct val="20000"/>
        </a:spcBef>
        <a:spcAft>
          <a:spcPct val="0"/>
        </a:spcAft>
        <a:buChar char="»"/>
        <a:defRPr sz="2000">
          <a:solidFill>
            <a:srgbClr val="080808"/>
          </a:solidFill>
          <a:latin typeface="+mn-lt"/>
          <a:ea typeface="+mn-ea"/>
          <a:cs typeface="+mn-cs"/>
        </a:defRPr>
      </a:lvl5pPr>
      <a:lvl6pPr marL="2514575" indent="-228597" algn="l" rtl="0" fontAlgn="base">
        <a:spcBef>
          <a:spcPct val="20000"/>
        </a:spcBef>
        <a:spcAft>
          <a:spcPct val="0"/>
        </a:spcAft>
        <a:buChar char="»"/>
        <a:defRPr sz="2000">
          <a:solidFill>
            <a:srgbClr val="080808"/>
          </a:solidFill>
          <a:latin typeface="+mn-lt"/>
          <a:ea typeface="+mn-ea"/>
          <a:cs typeface="+mn-cs"/>
        </a:defRPr>
      </a:lvl6pPr>
      <a:lvl7pPr marL="2971770" indent="-228597" algn="l" rtl="0" fontAlgn="base">
        <a:spcBef>
          <a:spcPct val="20000"/>
        </a:spcBef>
        <a:spcAft>
          <a:spcPct val="0"/>
        </a:spcAft>
        <a:buChar char="»"/>
        <a:defRPr sz="2000">
          <a:solidFill>
            <a:srgbClr val="080808"/>
          </a:solidFill>
          <a:latin typeface="+mn-lt"/>
          <a:ea typeface="+mn-ea"/>
          <a:cs typeface="+mn-cs"/>
        </a:defRPr>
      </a:lvl7pPr>
      <a:lvl8pPr marL="3428966" indent="-228597" algn="l" rtl="0" fontAlgn="base">
        <a:spcBef>
          <a:spcPct val="20000"/>
        </a:spcBef>
        <a:spcAft>
          <a:spcPct val="0"/>
        </a:spcAft>
        <a:buChar char="»"/>
        <a:defRPr sz="2000">
          <a:solidFill>
            <a:srgbClr val="080808"/>
          </a:solidFill>
          <a:latin typeface="+mn-lt"/>
          <a:ea typeface="+mn-ea"/>
          <a:cs typeface="+mn-cs"/>
        </a:defRPr>
      </a:lvl8pPr>
      <a:lvl9pPr marL="3886161" indent="-228597" algn="l" rtl="0" fontAlgn="base">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22" name="Picture 21" descr="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8" descr="GENI-logo-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9"/>
          <p:cNvSpPr>
            <a:spLocks noChangeArrowheads="1"/>
          </p:cNvSpPr>
          <p:nvPr/>
        </p:nvSpPr>
        <p:spPr bwMode="auto">
          <a:xfrm>
            <a:off x="485775" y="6589713"/>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2813"/>
            <a:r>
              <a:rPr lang="en-US" sz="1000">
                <a:solidFill>
                  <a:srgbClr val="808080"/>
                </a:solidFill>
                <a:ea typeface="Kozuka Gothic Pro L" charset="0"/>
                <a:cs typeface="Kozuka Gothic Pro L" charset="0"/>
              </a:rPr>
              <a:t>Sponsored by the National Science Foundation</a:t>
            </a:r>
          </a:p>
        </p:txBody>
      </p:sp>
      <p:sp>
        <p:nvSpPr>
          <p:cNvPr id="30725" name="Rectangle 10"/>
          <p:cNvSpPr>
            <a:spLocks noChangeArrowheads="1"/>
          </p:cNvSpPr>
          <p:nvPr/>
        </p:nvSpPr>
        <p:spPr bwMode="auto">
          <a:xfrm>
            <a:off x="8458200" y="65373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r" defTabSz="912813"/>
            <a:fld id="{CE31954B-A2AB-B946-9FF5-BE754073BE83}" type="slidenum">
              <a:rPr lang="en-US" sz="1000">
                <a:solidFill>
                  <a:srgbClr val="808080"/>
                </a:solidFill>
                <a:ea typeface="Kozuka Gothic Pro L" charset="0"/>
                <a:cs typeface="Kozuka Gothic Pro L" charset="0"/>
              </a:rPr>
              <a:pPr algn="r" defTabSz="912813"/>
              <a:t>‹#›</a:t>
            </a:fld>
            <a:endParaRPr lang="en-US" sz="1000">
              <a:solidFill>
                <a:srgbClr val="808080"/>
              </a:solidFill>
              <a:ea typeface="Kozuka Gothic Pro L" charset="0"/>
              <a:cs typeface="Kozuka Gothic Pro L" charset="0"/>
            </a:endParaRPr>
          </a:p>
        </p:txBody>
      </p:sp>
      <p:sp>
        <p:nvSpPr>
          <p:cNvPr id="30726" name="Rectangle 17"/>
          <p:cNvSpPr>
            <a:spLocks noGrp="1" noChangeArrowheads="1"/>
          </p:cNvSpPr>
          <p:nvPr>
            <p:ph type="title"/>
          </p:nvPr>
        </p:nvSpPr>
        <p:spPr bwMode="auto">
          <a:xfrm>
            <a:off x="6858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 line 1</a:t>
            </a:r>
            <a:br>
              <a:rPr lang="en-US"/>
            </a:br>
            <a:r>
              <a:rPr lang="en-US"/>
              <a:t>Click to edit Master title style- line 2</a:t>
            </a:r>
          </a:p>
        </p:txBody>
      </p:sp>
      <p:sp>
        <p:nvSpPr>
          <p:cNvPr id="30727" name="Rectangle 18"/>
          <p:cNvSpPr>
            <a:spLocks noGrp="1" noChangeArrowheads="1"/>
          </p:cNvSpPr>
          <p:nvPr>
            <p:ph type="body" idx="1"/>
          </p:nvPr>
        </p:nvSpPr>
        <p:spPr bwMode="auto">
          <a:xfrm>
            <a:off x="457200" y="14478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28" name="Picture 22" descr="ns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p:txStyles>
    <p:titleStyle>
      <a:lvl1pPr algn="r" rtl="0" eaLnBrk="0" fontAlgn="base" hangingPunct="0">
        <a:spcBef>
          <a:spcPct val="0"/>
        </a:spcBef>
        <a:spcAft>
          <a:spcPct val="0"/>
        </a:spcAft>
        <a:defRPr sz="2500">
          <a:solidFill>
            <a:srgbClr val="333333"/>
          </a:solidFill>
          <a:latin typeface="+mj-lt"/>
          <a:ea typeface="ＭＳ Ｐゴシック" charset="-128"/>
          <a:cs typeface="ＭＳ Ｐゴシック" charset="-128"/>
        </a:defRPr>
      </a:lvl1pPr>
      <a:lvl2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2pPr>
      <a:lvl3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3pPr>
      <a:lvl4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4pPr>
      <a:lvl5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5pPr>
      <a:lvl6pPr marL="457196" algn="r" rtl="0" fontAlgn="base">
        <a:spcBef>
          <a:spcPct val="0"/>
        </a:spcBef>
        <a:spcAft>
          <a:spcPct val="0"/>
        </a:spcAft>
        <a:defRPr sz="2500">
          <a:solidFill>
            <a:srgbClr val="333333"/>
          </a:solidFill>
          <a:latin typeface="Franklin Gothic Medium" charset="0"/>
        </a:defRPr>
      </a:lvl6pPr>
      <a:lvl7pPr marL="914391" algn="r" rtl="0" fontAlgn="base">
        <a:spcBef>
          <a:spcPct val="0"/>
        </a:spcBef>
        <a:spcAft>
          <a:spcPct val="0"/>
        </a:spcAft>
        <a:defRPr sz="2500">
          <a:solidFill>
            <a:srgbClr val="333333"/>
          </a:solidFill>
          <a:latin typeface="Franklin Gothic Medium" charset="0"/>
        </a:defRPr>
      </a:lvl7pPr>
      <a:lvl8pPr marL="1371587" algn="r" rtl="0" fontAlgn="base">
        <a:spcBef>
          <a:spcPct val="0"/>
        </a:spcBef>
        <a:spcAft>
          <a:spcPct val="0"/>
        </a:spcAft>
        <a:defRPr sz="2500">
          <a:solidFill>
            <a:srgbClr val="333333"/>
          </a:solidFill>
          <a:latin typeface="Franklin Gothic Medium" charset="0"/>
        </a:defRPr>
      </a:lvl8pPr>
      <a:lvl9pPr marL="1828782" algn="r" rtl="0" fontAlgn="base">
        <a:spcBef>
          <a:spcPct val="0"/>
        </a:spcBef>
        <a:spcAft>
          <a:spcPct val="0"/>
        </a:spcAft>
        <a:defRPr sz="2500">
          <a:solidFill>
            <a:srgbClr val="333333"/>
          </a:solidFill>
          <a:latin typeface="Franklin Gothic Medium" charset="0"/>
        </a:defRPr>
      </a:lvl9pPr>
    </p:titleStyle>
    <p:bodyStyle>
      <a:lvl1pPr marL="341313" indent="-341313" algn="l" rtl="0" eaLnBrk="0" fontAlgn="base" hangingPunct="0">
        <a:spcBef>
          <a:spcPct val="20000"/>
        </a:spcBef>
        <a:spcAft>
          <a:spcPct val="0"/>
        </a:spcAft>
        <a:buChar char="•"/>
        <a:defRPr sz="3200">
          <a:solidFill>
            <a:srgbClr val="080808"/>
          </a:solidFill>
          <a:latin typeface="+mn-lt"/>
          <a:ea typeface="+mn-ea"/>
          <a:cs typeface="+mn-cs"/>
        </a:defRPr>
      </a:lvl1pPr>
      <a:lvl2pPr marL="741363" indent="-284163" algn="l" rtl="0" eaLnBrk="0" fontAlgn="base" hangingPunct="0">
        <a:spcBef>
          <a:spcPct val="20000"/>
        </a:spcBef>
        <a:spcAft>
          <a:spcPct val="0"/>
        </a:spcAft>
        <a:buChar char="–"/>
        <a:defRPr sz="2800">
          <a:solidFill>
            <a:srgbClr val="080808"/>
          </a:solidFill>
          <a:latin typeface="+mn-lt"/>
          <a:ea typeface="+mn-ea"/>
          <a:cs typeface="+mn-cs"/>
        </a:defRPr>
      </a:lvl2pPr>
      <a:lvl3pPr marL="1141413" indent="-227013" algn="l" rtl="0" eaLnBrk="0" fontAlgn="base" hangingPunct="0">
        <a:spcBef>
          <a:spcPct val="20000"/>
        </a:spcBef>
        <a:spcAft>
          <a:spcPct val="0"/>
        </a:spcAft>
        <a:buChar char="•"/>
        <a:defRPr sz="2400">
          <a:solidFill>
            <a:srgbClr val="080808"/>
          </a:solidFill>
          <a:latin typeface="+mn-lt"/>
          <a:ea typeface="+mn-ea"/>
          <a:cs typeface="+mn-cs"/>
        </a:defRPr>
      </a:lvl3pPr>
      <a:lvl4pPr marL="1598613" indent="-227013" algn="l" rtl="0" eaLnBrk="0" fontAlgn="base" hangingPunct="0">
        <a:spcBef>
          <a:spcPct val="20000"/>
        </a:spcBef>
        <a:spcAft>
          <a:spcPct val="0"/>
        </a:spcAft>
        <a:buChar char="–"/>
        <a:defRPr sz="2000">
          <a:solidFill>
            <a:srgbClr val="080808"/>
          </a:solidFill>
          <a:latin typeface="+mn-lt"/>
          <a:ea typeface="+mn-ea"/>
          <a:cs typeface="+mn-cs"/>
        </a:defRPr>
      </a:lvl4pPr>
      <a:lvl5pPr marL="2055813" indent="-227013" algn="l" rtl="0" eaLnBrk="0" fontAlgn="base" hangingPunct="0">
        <a:spcBef>
          <a:spcPct val="20000"/>
        </a:spcBef>
        <a:spcAft>
          <a:spcPct val="0"/>
        </a:spcAft>
        <a:buChar char="»"/>
        <a:defRPr sz="2000">
          <a:solidFill>
            <a:srgbClr val="080808"/>
          </a:solidFill>
          <a:latin typeface="+mn-lt"/>
          <a:ea typeface="+mn-ea"/>
          <a:cs typeface="+mn-cs"/>
        </a:defRPr>
      </a:lvl5pPr>
      <a:lvl6pPr marL="2514575" indent="-228597" algn="l" rtl="0" fontAlgn="base">
        <a:spcBef>
          <a:spcPct val="20000"/>
        </a:spcBef>
        <a:spcAft>
          <a:spcPct val="0"/>
        </a:spcAft>
        <a:buChar char="»"/>
        <a:defRPr sz="2000">
          <a:solidFill>
            <a:srgbClr val="080808"/>
          </a:solidFill>
          <a:latin typeface="+mn-lt"/>
          <a:ea typeface="+mn-ea"/>
          <a:cs typeface="+mn-cs"/>
        </a:defRPr>
      </a:lvl6pPr>
      <a:lvl7pPr marL="2971770" indent="-228597" algn="l" rtl="0" fontAlgn="base">
        <a:spcBef>
          <a:spcPct val="20000"/>
        </a:spcBef>
        <a:spcAft>
          <a:spcPct val="0"/>
        </a:spcAft>
        <a:buChar char="»"/>
        <a:defRPr sz="2000">
          <a:solidFill>
            <a:srgbClr val="080808"/>
          </a:solidFill>
          <a:latin typeface="+mn-lt"/>
          <a:ea typeface="+mn-ea"/>
          <a:cs typeface="+mn-cs"/>
        </a:defRPr>
      </a:lvl7pPr>
      <a:lvl8pPr marL="3428966" indent="-228597" algn="l" rtl="0" fontAlgn="base">
        <a:spcBef>
          <a:spcPct val="20000"/>
        </a:spcBef>
        <a:spcAft>
          <a:spcPct val="0"/>
        </a:spcAft>
        <a:buChar char="»"/>
        <a:defRPr sz="2000">
          <a:solidFill>
            <a:srgbClr val="080808"/>
          </a:solidFill>
          <a:latin typeface="+mn-lt"/>
          <a:ea typeface="+mn-ea"/>
          <a:cs typeface="+mn-cs"/>
        </a:defRPr>
      </a:lvl8pPr>
      <a:lvl9pPr marL="3886161" indent="-228597" algn="l" rtl="0" fontAlgn="base">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Picture 21" descr="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8" descr="GENI-logo-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9"/>
          <p:cNvSpPr>
            <a:spLocks noChangeArrowheads="1"/>
          </p:cNvSpPr>
          <p:nvPr/>
        </p:nvSpPr>
        <p:spPr bwMode="auto">
          <a:xfrm>
            <a:off x="485775" y="6589713"/>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2813"/>
            <a:r>
              <a:rPr lang="en-US" sz="1000">
                <a:solidFill>
                  <a:srgbClr val="808080"/>
                </a:solidFill>
                <a:ea typeface="Kozuka Gothic Pro L" charset="0"/>
                <a:cs typeface="Kozuka Gothic Pro L" charset="0"/>
              </a:rPr>
              <a:t>Sponsored by the National Science Foundation</a:t>
            </a:r>
          </a:p>
        </p:txBody>
      </p:sp>
      <p:sp>
        <p:nvSpPr>
          <p:cNvPr id="31749" name="Rectangle 10"/>
          <p:cNvSpPr>
            <a:spLocks noChangeArrowheads="1"/>
          </p:cNvSpPr>
          <p:nvPr/>
        </p:nvSpPr>
        <p:spPr bwMode="auto">
          <a:xfrm>
            <a:off x="8458200" y="65373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r" defTabSz="912813"/>
            <a:fld id="{85B84CEC-98FB-DC43-809E-1BF45800D67D}" type="slidenum">
              <a:rPr lang="en-US" sz="1000">
                <a:solidFill>
                  <a:srgbClr val="808080"/>
                </a:solidFill>
                <a:ea typeface="Kozuka Gothic Pro L" charset="0"/>
                <a:cs typeface="Kozuka Gothic Pro L" charset="0"/>
              </a:rPr>
              <a:pPr algn="r" defTabSz="912813"/>
              <a:t>‹#›</a:t>
            </a:fld>
            <a:endParaRPr lang="en-US" sz="1000">
              <a:solidFill>
                <a:srgbClr val="808080"/>
              </a:solidFill>
              <a:ea typeface="Kozuka Gothic Pro L" charset="0"/>
              <a:cs typeface="Kozuka Gothic Pro L" charset="0"/>
            </a:endParaRPr>
          </a:p>
        </p:txBody>
      </p:sp>
      <p:sp>
        <p:nvSpPr>
          <p:cNvPr id="31750" name="Rectangle 17"/>
          <p:cNvSpPr>
            <a:spLocks noGrp="1" noChangeArrowheads="1"/>
          </p:cNvSpPr>
          <p:nvPr>
            <p:ph type="title"/>
          </p:nvPr>
        </p:nvSpPr>
        <p:spPr bwMode="auto">
          <a:xfrm>
            <a:off x="6858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 line 1</a:t>
            </a:r>
            <a:br>
              <a:rPr lang="en-US"/>
            </a:br>
            <a:r>
              <a:rPr lang="en-US"/>
              <a:t>Click to edit Master title style- line 2</a:t>
            </a:r>
          </a:p>
        </p:txBody>
      </p:sp>
      <p:sp>
        <p:nvSpPr>
          <p:cNvPr id="31751" name="Rectangle 18"/>
          <p:cNvSpPr>
            <a:spLocks noGrp="1" noChangeArrowheads="1"/>
          </p:cNvSpPr>
          <p:nvPr>
            <p:ph type="body" idx="1"/>
          </p:nvPr>
        </p:nvSpPr>
        <p:spPr bwMode="auto">
          <a:xfrm>
            <a:off x="457200" y="14478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1752" name="Picture 22" descr="ns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p:txStyles>
    <p:titleStyle>
      <a:lvl1pPr algn="r" rtl="0" eaLnBrk="0" fontAlgn="base" hangingPunct="0">
        <a:spcBef>
          <a:spcPct val="0"/>
        </a:spcBef>
        <a:spcAft>
          <a:spcPct val="0"/>
        </a:spcAft>
        <a:defRPr sz="2500">
          <a:solidFill>
            <a:srgbClr val="333333"/>
          </a:solidFill>
          <a:latin typeface="+mj-lt"/>
          <a:ea typeface="ＭＳ Ｐゴシック" charset="-128"/>
          <a:cs typeface="ＭＳ Ｐゴシック" charset="-128"/>
        </a:defRPr>
      </a:lvl1pPr>
      <a:lvl2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2pPr>
      <a:lvl3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3pPr>
      <a:lvl4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4pPr>
      <a:lvl5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5pPr>
      <a:lvl6pPr marL="457196" algn="r" rtl="0" fontAlgn="base">
        <a:spcBef>
          <a:spcPct val="0"/>
        </a:spcBef>
        <a:spcAft>
          <a:spcPct val="0"/>
        </a:spcAft>
        <a:defRPr sz="2500">
          <a:solidFill>
            <a:srgbClr val="333333"/>
          </a:solidFill>
          <a:latin typeface="Franklin Gothic Medium" charset="0"/>
        </a:defRPr>
      </a:lvl6pPr>
      <a:lvl7pPr marL="914391" algn="r" rtl="0" fontAlgn="base">
        <a:spcBef>
          <a:spcPct val="0"/>
        </a:spcBef>
        <a:spcAft>
          <a:spcPct val="0"/>
        </a:spcAft>
        <a:defRPr sz="2500">
          <a:solidFill>
            <a:srgbClr val="333333"/>
          </a:solidFill>
          <a:latin typeface="Franklin Gothic Medium" charset="0"/>
        </a:defRPr>
      </a:lvl7pPr>
      <a:lvl8pPr marL="1371587" algn="r" rtl="0" fontAlgn="base">
        <a:spcBef>
          <a:spcPct val="0"/>
        </a:spcBef>
        <a:spcAft>
          <a:spcPct val="0"/>
        </a:spcAft>
        <a:defRPr sz="2500">
          <a:solidFill>
            <a:srgbClr val="333333"/>
          </a:solidFill>
          <a:latin typeface="Franklin Gothic Medium" charset="0"/>
        </a:defRPr>
      </a:lvl8pPr>
      <a:lvl9pPr marL="1828782" algn="r" rtl="0" fontAlgn="base">
        <a:spcBef>
          <a:spcPct val="0"/>
        </a:spcBef>
        <a:spcAft>
          <a:spcPct val="0"/>
        </a:spcAft>
        <a:defRPr sz="2500">
          <a:solidFill>
            <a:srgbClr val="333333"/>
          </a:solidFill>
          <a:latin typeface="Franklin Gothic Medium" charset="0"/>
        </a:defRPr>
      </a:lvl9pPr>
    </p:titleStyle>
    <p:bodyStyle>
      <a:lvl1pPr marL="341313" indent="-341313" algn="l" rtl="0" eaLnBrk="0" fontAlgn="base" hangingPunct="0">
        <a:spcBef>
          <a:spcPct val="20000"/>
        </a:spcBef>
        <a:spcAft>
          <a:spcPct val="0"/>
        </a:spcAft>
        <a:buChar char="•"/>
        <a:defRPr sz="3200">
          <a:solidFill>
            <a:srgbClr val="080808"/>
          </a:solidFill>
          <a:latin typeface="+mn-lt"/>
          <a:ea typeface="+mn-ea"/>
          <a:cs typeface="+mn-cs"/>
        </a:defRPr>
      </a:lvl1pPr>
      <a:lvl2pPr marL="741363" indent="-284163" algn="l" rtl="0" eaLnBrk="0" fontAlgn="base" hangingPunct="0">
        <a:spcBef>
          <a:spcPct val="20000"/>
        </a:spcBef>
        <a:spcAft>
          <a:spcPct val="0"/>
        </a:spcAft>
        <a:buChar char="–"/>
        <a:defRPr sz="2800">
          <a:solidFill>
            <a:srgbClr val="080808"/>
          </a:solidFill>
          <a:latin typeface="+mn-lt"/>
          <a:ea typeface="+mn-ea"/>
          <a:cs typeface="+mn-cs"/>
        </a:defRPr>
      </a:lvl2pPr>
      <a:lvl3pPr marL="1141413" indent="-227013" algn="l" rtl="0" eaLnBrk="0" fontAlgn="base" hangingPunct="0">
        <a:spcBef>
          <a:spcPct val="20000"/>
        </a:spcBef>
        <a:spcAft>
          <a:spcPct val="0"/>
        </a:spcAft>
        <a:buChar char="•"/>
        <a:defRPr sz="2400">
          <a:solidFill>
            <a:srgbClr val="080808"/>
          </a:solidFill>
          <a:latin typeface="+mn-lt"/>
          <a:ea typeface="+mn-ea"/>
          <a:cs typeface="+mn-cs"/>
        </a:defRPr>
      </a:lvl3pPr>
      <a:lvl4pPr marL="1598613" indent="-227013" algn="l" rtl="0" eaLnBrk="0" fontAlgn="base" hangingPunct="0">
        <a:spcBef>
          <a:spcPct val="20000"/>
        </a:spcBef>
        <a:spcAft>
          <a:spcPct val="0"/>
        </a:spcAft>
        <a:buChar char="–"/>
        <a:defRPr sz="2000">
          <a:solidFill>
            <a:srgbClr val="080808"/>
          </a:solidFill>
          <a:latin typeface="+mn-lt"/>
          <a:ea typeface="+mn-ea"/>
          <a:cs typeface="+mn-cs"/>
        </a:defRPr>
      </a:lvl4pPr>
      <a:lvl5pPr marL="2055813" indent="-227013" algn="l" rtl="0" eaLnBrk="0" fontAlgn="base" hangingPunct="0">
        <a:spcBef>
          <a:spcPct val="20000"/>
        </a:spcBef>
        <a:spcAft>
          <a:spcPct val="0"/>
        </a:spcAft>
        <a:buChar char="»"/>
        <a:defRPr sz="2000">
          <a:solidFill>
            <a:srgbClr val="080808"/>
          </a:solidFill>
          <a:latin typeface="+mn-lt"/>
          <a:ea typeface="+mn-ea"/>
          <a:cs typeface="+mn-cs"/>
        </a:defRPr>
      </a:lvl5pPr>
      <a:lvl6pPr marL="2514575" indent="-228597" algn="l" rtl="0" fontAlgn="base">
        <a:spcBef>
          <a:spcPct val="20000"/>
        </a:spcBef>
        <a:spcAft>
          <a:spcPct val="0"/>
        </a:spcAft>
        <a:buChar char="»"/>
        <a:defRPr sz="2000">
          <a:solidFill>
            <a:srgbClr val="080808"/>
          </a:solidFill>
          <a:latin typeface="+mn-lt"/>
          <a:ea typeface="+mn-ea"/>
          <a:cs typeface="+mn-cs"/>
        </a:defRPr>
      </a:lvl6pPr>
      <a:lvl7pPr marL="2971770" indent="-228597" algn="l" rtl="0" fontAlgn="base">
        <a:spcBef>
          <a:spcPct val="20000"/>
        </a:spcBef>
        <a:spcAft>
          <a:spcPct val="0"/>
        </a:spcAft>
        <a:buChar char="»"/>
        <a:defRPr sz="2000">
          <a:solidFill>
            <a:srgbClr val="080808"/>
          </a:solidFill>
          <a:latin typeface="+mn-lt"/>
          <a:ea typeface="+mn-ea"/>
          <a:cs typeface="+mn-cs"/>
        </a:defRPr>
      </a:lvl7pPr>
      <a:lvl8pPr marL="3428966" indent="-228597" algn="l" rtl="0" fontAlgn="base">
        <a:spcBef>
          <a:spcPct val="20000"/>
        </a:spcBef>
        <a:spcAft>
          <a:spcPct val="0"/>
        </a:spcAft>
        <a:buChar char="»"/>
        <a:defRPr sz="2000">
          <a:solidFill>
            <a:srgbClr val="080808"/>
          </a:solidFill>
          <a:latin typeface="+mn-lt"/>
          <a:ea typeface="+mn-ea"/>
          <a:cs typeface="+mn-cs"/>
        </a:defRPr>
      </a:lvl8pPr>
      <a:lvl9pPr marL="3886161" indent="-228597" algn="l" rtl="0" fontAlgn="base">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21" descr="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8" descr="GENI-logo-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9"/>
          <p:cNvSpPr>
            <a:spLocks noChangeArrowheads="1"/>
          </p:cNvSpPr>
          <p:nvPr/>
        </p:nvSpPr>
        <p:spPr bwMode="auto">
          <a:xfrm>
            <a:off x="485775" y="6589713"/>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2813"/>
            <a:r>
              <a:rPr lang="en-US" sz="1000">
                <a:solidFill>
                  <a:srgbClr val="808080"/>
                </a:solidFill>
                <a:ea typeface="Kozuka Gothic Pro L" charset="0"/>
                <a:cs typeface="Kozuka Gothic Pro L" charset="0"/>
              </a:rPr>
              <a:t>Sponsored by the National Science Foundation</a:t>
            </a:r>
          </a:p>
        </p:txBody>
      </p:sp>
      <p:sp>
        <p:nvSpPr>
          <p:cNvPr id="32773" name="Rectangle 10"/>
          <p:cNvSpPr>
            <a:spLocks noChangeArrowheads="1"/>
          </p:cNvSpPr>
          <p:nvPr/>
        </p:nvSpPr>
        <p:spPr bwMode="auto">
          <a:xfrm>
            <a:off x="8458200" y="65373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r" defTabSz="912813"/>
            <a:fld id="{69F08DD3-A131-D74F-9AE0-B820382D5AA6}" type="slidenum">
              <a:rPr lang="en-US" sz="1000">
                <a:solidFill>
                  <a:srgbClr val="808080"/>
                </a:solidFill>
                <a:ea typeface="Kozuka Gothic Pro L" charset="0"/>
                <a:cs typeface="Kozuka Gothic Pro L" charset="0"/>
              </a:rPr>
              <a:pPr algn="r" defTabSz="912813"/>
              <a:t>‹#›</a:t>
            </a:fld>
            <a:endParaRPr lang="en-US" sz="1000">
              <a:solidFill>
                <a:srgbClr val="808080"/>
              </a:solidFill>
              <a:ea typeface="Kozuka Gothic Pro L" charset="0"/>
              <a:cs typeface="Kozuka Gothic Pro L" charset="0"/>
            </a:endParaRPr>
          </a:p>
        </p:txBody>
      </p:sp>
      <p:sp>
        <p:nvSpPr>
          <p:cNvPr id="32774" name="Rectangle 17"/>
          <p:cNvSpPr>
            <a:spLocks noGrp="1" noChangeArrowheads="1"/>
          </p:cNvSpPr>
          <p:nvPr>
            <p:ph type="title"/>
          </p:nvPr>
        </p:nvSpPr>
        <p:spPr bwMode="auto">
          <a:xfrm>
            <a:off x="6858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 line 1</a:t>
            </a:r>
            <a:br>
              <a:rPr lang="en-US"/>
            </a:br>
            <a:r>
              <a:rPr lang="en-US"/>
              <a:t>Click to edit Master title style- line 2</a:t>
            </a:r>
          </a:p>
        </p:txBody>
      </p:sp>
      <p:sp>
        <p:nvSpPr>
          <p:cNvPr id="32775" name="Rectangle 18"/>
          <p:cNvSpPr>
            <a:spLocks noGrp="1" noChangeArrowheads="1"/>
          </p:cNvSpPr>
          <p:nvPr>
            <p:ph type="body" idx="1"/>
          </p:nvPr>
        </p:nvSpPr>
        <p:spPr bwMode="auto">
          <a:xfrm>
            <a:off x="457200" y="14478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2776" name="Picture 22" descr="ns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p:txStyles>
    <p:titleStyle>
      <a:lvl1pPr algn="r" rtl="0" eaLnBrk="0" fontAlgn="base" hangingPunct="0">
        <a:spcBef>
          <a:spcPct val="0"/>
        </a:spcBef>
        <a:spcAft>
          <a:spcPct val="0"/>
        </a:spcAft>
        <a:defRPr sz="2500">
          <a:solidFill>
            <a:srgbClr val="333333"/>
          </a:solidFill>
          <a:latin typeface="+mj-lt"/>
          <a:ea typeface="ＭＳ Ｐゴシック" pitchFamily="-1" charset="-128"/>
          <a:cs typeface="ＭＳ Ｐゴシック" pitchFamily="-1" charset="-128"/>
        </a:defRPr>
      </a:lvl1pPr>
      <a:lvl2pPr algn="r" rtl="0" eaLnBrk="0" fontAlgn="base" hangingPunct="0">
        <a:spcBef>
          <a:spcPct val="0"/>
        </a:spcBef>
        <a:spcAft>
          <a:spcPct val="0"/>
        </a:spcAft>
        <a:defRPr sz="2500">
          <a:solidFill>
            <a:srgbClr val="333333"/>
          </a:solidFill>
          <a:latin typeface="Franklin Gothic Medium" charset="0"/>
          <a:ea typeface="ＭＳ Ｐゴシック" pitchFamily="-1" charset="-128"/>
          <a:cs typeface="ＭＳ Ｐゴシック" pitchFamily="-1" charset="-128"/>
        </a:defRPr>
      </a:lvl2pPr>
      <a:lvl3pPr algn="r" rtl="0" eaLnBrk="0" fontAlgn="base" hangingPunct="0">
        <a:spcBef>
          <a:spcPct val="0"/>
        </a:spcBef>
        <a:spcAft>
          <a:spcPct val="0"/>
        </a:spcAft>
        <a:defRPr sz="2500">
          <a:solidFill>
            <a:srgbClr val="333333"/>
          </a:solidFill>
          <a:latin typeface="Franklin Gothic Medium" charset="0"/>
          <a:ea typeface="ＭＳ Ｐゴシック" pitchFamily="-1" charset="-128"/>
          <a:cs typeface="ＭＳ Ｐゴシック" pitchFamily="-1" charset="-128"/>
        </a:defRPr>
      </a:lvl3pPr>
      <a:lvl4pPr algn="r" rtl="0" eaLnBrk="0" fontAlgn="base" hangingPunct="0">
        <a:spcBef>
          <a:spcPct val="0"/>
        </a:spcBef>
        <a:spcAft>
          <a:spcPct val="0"/>
        </a:spcAft>
        <a:defRPr sz="2500">
          <a:solidFill>
            <a:srgbClr val="333333"/>
          </a:solidFill>
          <a:latin typeface="Franklin Gothic Medium" charset="0"/>
          <a:ea typeface="ＭＳ Ｐゴシック" pitchFamily="-1" charset="-128"/>
          <a:cs typeface="ＭＳ Ｐゴシック" pitchFamily="-1" charset="-128"/>
        </a:defRPr>
      </a:lvl4pPr>
      <a:lvl5pPr algn="r" rtl="0" eaLnBrk="0" fontAlgn="base" hangingPunct="0">
        <a:spcBef>
          <a:spcPct val="0"/>
        </a:spcBef>
        <a:spcAft>
          <a:spcPct val="0"/>
        </a:spcAft>
        <a:defRPr sz="2500">
          <a:solidFill>
            <a:srgbClr val="333333"/>
          </a:solidFill>
          <a:latin typeface="Franklin Gothic Medium" charset="0"/>
          <a:ea typeface="ＭＳ Ｐゴシック" pitchFamily="-1" charset="-128"/>
          <a:cs typeface="ＭＳ Ｐゴシック" pitchFamily="-1" charset="-128"/>
        </a:defRPr>
      </a:lvl5pPr>
      <a:lvl6pPr marL="457196" algn="r" rtl="0" fontAlgn="base">
        <a:spcBef>
          <a:spcPct val="0"/>
        </a:spcBef>
        <a:spcAft>
          <a:spcPct val="0"/>
        </a:spcAft>
        <a:defRPr sz="2500">
          <a:solidFill>
            <a:srgbClr val="333333"/>
          </a:solidFill>
          <a:latin typeface="Franklin Gothic Medium" charset="0"/>
        </a:defRPr>
      </a:lvl6pPr>
      <a:lvl7pPr marL="914391" algn="r" rtl="0" fontAlgn="base">
        <a:spcBef>
          <a:spcPct val="0"/>
        </a:spcBef>
        <a:spcAft>
          <a:spcPct val="0"/>
        </a:spcAft>
        <a:defRPr sz="2500">
          <a:solidFill>
            <a:srgbClr val="333333"/>
          </a:solidFill>
          <a:latin typeface="Franklin Gothic Medium" charset="0"/>
        </a:defRPr>
      </a:lvl7pPr>
      <a:lvl8pPr marL="1371587" algn="r" rtl="0" fontAlgn="base">
        <a:spcBef>
          <a:spcPct val="0"/>
        </a:spcBef>
        <a:spcAft>
          <a:spcPct val="0"/>
        </a:spcAft>
        <a:defRPr sz="2500">
          <a:solidFill>
            <a:srgbClr val="333333"/>
          </a:solidFill>
          <a:latin typeface="Franklin Gothic Medium" charset="0"/>
        </a:defRPr>
      </a:lvl8pPr>
      <a:lvl9pPr marL="1828782" algn="r" rtl="0" fontAlgn="base">
        <a:spcBef>
          <a:spcPct val="0"/>
        </a:spcBef>
        <a:spcAft>
          <a:spcPct val="0"/>
        </a:spcAft>
        <a:defRPr sz="2500">
          <a:solidFill>
            <a:srgbClr val="333333"/>
          </a:solidFill>
          <a:latin typeface="Franklin Gothic Medium" charset="0"/>
        </a:defRPr>
      </a:lvl9pPr>
    </p:titleStyle>
    <p:bodyStyle>
      <a:lvl1pPr marL="341313" indent="-341313" algn="l" rtl="0" eaLnBrk="0" fontAlgn="base" hangingPunct="0">
        <a:spcBef>
          <a:spcPct val="20000"/>
        </a:spcBef>
        <a:spcAft>
          <a:spcPct val="0"/>
        </a:spcAft>
        <a:buChar char="•"/>
        <a:defRPr sz="3200">
          <a:solidFill>
            <a:srgbClr val="080808"/>
          </a:solidFill>
          <a:latin typeface="+mn-lt"/>
          <a:ea typeface="+mn-ea"/>
          <a:cs typeface="+mn-cs"/>
        </a:defRPr>
      </a:lvl1pPr>
      <a:lvl2pPr marL="741363" indent="-284163" algn="l" rtl="0" eaLnBrk="0" fontAlgn="base" hangingPunct="0">
        <a:spcBef>
          <a:spcPct val="20000"/>
        </a:spcBef>
        <a:spcAft>
          <a:spcPct val="0"/>
        </a:spcAft>
        <a:buChar char="–"/>
        <a:defRPr sz="2800">
          <a:solidFill>
            <a:srgbClr val="080808"/>
          </a:solidFill>
          <a:latin typeface="+mn-lt"/>
          <a:ea typeface="+mn-ea"/>
          <a:cs typeface="+mn-cs"/>
        </a:defRPr>
      </a:lvl2pPr>
      <a:lvl3pPr marL="1141413" indent="-227013" algn="l" rtl="0" eaLnBrk="0" fontAlgn="base" hangingPunct="0">
        <a:spcBef>
          <a:spcPct val="20000"/>
        </a:spcBef>
        <a:spcAft>
          <a:spcPct val="0"/>
        </a:spcAft>
        <a:buChar char="•"/>
        <a:defRPr sz="2400">
          <a:solidFill>
            <a:srgbClr val="080808"/>
          </a:solidFill>
          <a:latin typeface="+mn-lt"/>
          <a:ea typeface="+mn-ea"/>
          <a:cs typeface="+mn-cs"/>
        </a:defRPr>
      </a:lvl3pPr>
      <a:lvl4pPr marL="1598613" indent="-227013" algn="l" rtl="0" eaLnBrk="0" fontAlgn="base" hangingPunct="0">
        <a:spcBef>
          <a:spcPct val="20000"/>
        </a:spcBef>
        <a:spcAft>
          <a:spcPct val="0"/>
        </a:spcAft>
        <a:buChar char="–"/>
        <a:defRPr sz="2000">
          <a:solidFill>
            <a:srgbClr val="080808"/>
          </a:solidFill>
          <a:latin typeface="+mn-lt"/>
          <a:ea typeface="+mn-ea"/>
          <a:cs typeface="+mn-cs"/>
        </a:defRPr>
      </a:lvl4pPr>
      <a:lvl5pPr marL="2055813" indent="-227013" algn="l" rtl="0" eaLnBrk="0" fontAlgn="base" hangingPunct="0">
        <a:spcBef>
          <a:spcPct val="20000"/>
        </a:spcBef>
        <a:spcAft>
          <a:spcPct val="0"/>
        </a:spcAft>
        <a:buChar char="»"/>
        <a:defRPr sz="2000">
          <a:solidFill>
            <a:srgbClr val="080808"/>
          </a:solidFill>
          <a:latin typeface="+mn-lt"/>
          <a:ea typeface="+mn-ea"/>
          <a:cs typeface="+mn-cs"/>
        </a:defRPr>
      </a:lvl5pPr>
      <a:lvl6pPr marL="2514575" indent="-228597" algn="l" rtl="0" fontAlgn="base">
        <a:spcBef>
          <a:spcPct val="20000"/>
        </a:spcBef>
        <a:spcAft>
          <a:spcPct val="0"/>
        </a:spcAft>
        <a:buChar char="»"/>
        <a:defRPr sz="2000">
          <a:solidFill>
            <a:srgbClr val="080808"/>
          </a:solidFill>
          <a:latin typeface="+mn-lt"/>
          <a:ea typeface="+mn-ea"/>
          <a:cs typeface="+mn-cs"/>
        </a:defRPr>
      </a:lvl6pPr>
      <a:lvl7pPr marL="2971770" indent="-228597" algn="l" rtl="0" fontAlgn="base">
        <a:spcBef>
          <a:spcPct val="20000"/>
        </a:spcBef>
        <a:spcAft>
          <a:spcPct val="0"/>
        </a:spcAft>
        <a:buChar char="»"/>
        <a:defRPr sz="2000">
          <a:solidFill>
            <a:srgbClr val="080808"/>
          </a:solidFill>
          <a:latin typeface="+mn-lt"/>
          <a:ea typeface="+mn-ea"/>
          <a:cs typeface="+mn-cs"/>
        </a:defRPr>
      </a:lvl7pPr>
      <a:lvl8pPr marL="3428966" indent="-228597" algn="l" rtl="0" fontAlgn="base">
        <a:spcBef>
          <a:spcPct val="20000"/>
        </a:spcBef>
        <a:spcAft>
          <a:spcPct val="0"/>
        </a:spcAft>
        <a:buChar char="»"/>
        <a:defRPr sz="2000">
          <a:solidFill>
            <a:srgbClr val="080808"/>
          </a:solidFill>
          <a:latin typeface="+mn-lt"/>
          <a:ea typeface="+mn-ea"/>
          <a:cs typeface="+mn-cs"/>
        </a:defRPr>
      </a:lvl8pPr>
      <a:lvl9pPr marL="3886161" indent="-228597" algn="l" rtl="0" fontAlgn="base">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Picture 21" descr="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8" descr="GENI-logo-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9"/>
          <p:cNvSpPr>
            <a:spLocks noChangeArrowheads="1"/>
          </p:cNvSpPr>
          <p:nvPr/>
        </p:nvSpPr>
        <p:spPr bwMode="auto">
          <a:xfrm>
            <a:off x="485775" y="6589713"/>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2813"/>
            <a:r>
              <a:rPr lang="en-US" sz="1000">
                <a:solidFill>
                  <a:srgbClr val="808080"/>
                </a:solidFill>
                <a:ea typeface="Kozuka Gothic Pro L" charset="0"/>
                <a:cs typeface="Kozuka Gothic Pro L" charset="0"/>
              </a:rPr>
              <a:t>Sponsored by the National Science Foundation</a:t>
            </a:r>
          </a:p>
        </p:txBody>
      </p:sp>
      <p:sp>
        <p:nvSpPr>
          <p:cNvPr id="33797" name="Rectangle 10"/>
          <p:cNvSpPr>
            <a:spLocks noChangeArrowheads="1"/>
          </p:cNvSpPr>
          <p:nvPr/>
        </p:nvSpPr>
        <p:spPr bwMode="auto">
          <a:xfrm>
            <a:off x="8458200" y="65373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r" defTabSz="912813"/>
            <a:fld id="{82700124-457F-2F44-A3DE-2E77C2E25ED2}" type="slidenum">
              <a:rPr lang="en-US" sz="1000">
                <a:solidFill>
                  <a:srgbClr val="808080"/>
                </a:solidFill>
                <a:ea typeface="Kozuka Gothic Pro L" charset="0"/>
                <a:cs typeface="Kozuka Gothic Pro L" charset="0"/>
              </a:rPr>
              <a:pPr algn="r" defTabSz="912813"/>
              <a:t>‹#›</a:t>
            </a:fld>
            <a:endParaRPr lang="en-US" sz="1000">
              <a:solidFill>
                <a:srgbClr val="808080"/>
              </a:solidFill>
              <a:ea typeface="Kozuka Gothic Pro L" charset="0"/>
              <a:cs typeface="Kozuka Gothic Pro L" charset="0"/>
            </a:endParaRPr>
          </a:p>
        </p:txBody>
      </p:sp>
      <p:sp>
        <p:nvSpPr>
          <p:cNvPr id="33798" name="Rectangle 17"/>
          <p:cNvSpPr>
            <a:spLocks noGrp="1" noChangeArrowheads="1"/>
          </p:cNvSpPr>
          <p:nvPr>
            <p:ph type="title"/>
          </p:nvPr>
        </p:nvSpPr>
        <p:spPr bwMode="auto">
          <a:xfrm>
            <a:off x="6858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 line 1</a:t>
            </a:r>
            <a:br>
              <a:rPr lang="en-US"/>
            </a:br>
            <a:r>
              <a:rPr lang="en-US"/>
              <a:t>Click to edit Master title style- line 2</a:t>
            </a:r>
          </a:p>
        </p:txBody>
      </p:sp>
      <p:sp>
        <p:nvSpPr>
          <p:cNvPr id="33799" name="Rectangle 18"/>
          <p:cNvSpPr>
            <a:spLocks noGrp="1" noChangeArrowheads="1"/>
          </p:cNvSpPr>
          <p:nvPr>
            <p:ph type="body" idx="1"/>
          </p:nvPr>
        </p:nvSpPr>
        <p:spPr bwMode="auto">
          <a:xfrm>
            <a:off x="457200" y="14478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3800" name="Picture 22" descr="ns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p:txStyles>
    <p:titleStyle>
      <a:lvl1pPr algn="r" rtl="0" eaLnBrk="0" fontAlgn="base" hangingPunct="0">
        <a:spcBef>
          <a:spcPct val="0"/>
        </a:spcBef>
        <a:spcAft>
          <a:spcPct val="0"/>
        </a:spcAft>
        <a:defRPr sz="2500">
          <a:solidFill>
            <a:srgbClr val="333333"/>
          </a:solidFill>
          <a:latin typeface="+mj-lt"/>
          <a:ea typeface="ＭＳ Ｐゴシック" pitchFamily="-1" charset="-128"/>
          <a:cs typeface="ＭＳ Ｐゴシック" pitchFamily="-1" charset="-128"/>
        </a:defRPr>
      </a:lvl1pPr>
      <a:lvl2pPr algn="r" rtl="0" eaLnBrk="0" fontAlgn="base" hangingPunct="0">
        <a:spcBef>
          <a:spcPct val="0"/>
        </a:spcBef>
        <a:spcAft>
          <a:spcPct val="0"/>
        </a:spcAft>
        <a:defRPr sz="2500">
          <a:solidFill>
            <a:srgbClr val="333333"/>
          </a:solidFill>
          <a:latin typeface="Franklin Gothic Medium" charset="0"/>
          <a:ea typeface="ＭＳ Ｐゴシック" pitchFamily="-1" charset="-128"/>
          <a:cs typeface="ＭＳ Ｐゴシック" pitchFamily="-1" charset="-128"/>
        </a:defRPr>
      </a:lvl2pPr>
      <a:lvl3pPr algn="r" rtl="0" eaLnBrk="0" fontAlgn="base" hangingPunct="0">
        <a:spcBef>
          <a:spcPct val="0"/>
        </a:spcBef>
        <a:spcAft>
          <a:spcPct val="0"/>
        </a:spcAft>
        <a:defRPr sz="2500">
          <a:solidFill>
            <a:srgbClr val="333333"/>
          </a:solidFill>
          <a:latin typeface="Franklin Gothic Medium" charset="0"/>
          <a:ea typeface="ＭＳ Ｐゴシック" pitchFamily="-1" charset="-128"/>
          <a:cs typeface="ＭＳ Ｐゴシック" pitchFamily="-1" charset="-128"/>
        </a:defRPr>
      </a:lvl3pPr>
      <a:lvl4pPr algn="r" rtl="0" eaLnBrk="0" fontAlgn="base" hangingPunct="0">
        <a:spcBef>
          <a:spcPct val="0"/>
        </a:spcBef>
        <a:spcAft>
          <a:spcPct val="0"/>
        </a:spcAft>
        <a:defRPr sz="2500">
          <a:solidFill>
            <a:srgbClr val="333333"/>
          </a:solidFill>
          <a:latin typeface="Franklin Gothic Medium" charset="0"/>
          <a:ea typeface="ＭＳ Ｐゴシック" pitchFamily="-1" charset="-128"/>
          <a:cs typeface="ＭＳ Ｐゴシック" pitchFamily="-1" charset="-128"/>
        </a:defRPr>
      </a:lvl4pPr>
      <a:lvl5pPr algn="r" rtl="0" eaLnBrk="0" fontAlgn="base" hangingPunct="0">
        <a:spcBef>
          <a:spcPct val="0"/>
        </a:spcBef>
        <a:spcAft>
          <a:spcPct val="0"/>
        </a:spcAft>
        <a:defRPr sz="2500">
          <a:solidFill>
            <a:srgbClr val="333333"/>
          </a:solidFill>
          <a:latin typeface="Franklin Gothic Medium" charset="0"/>
          <a:ea typeface="ＭＳ Ｐゴシック" pitchFamily="-1" charset="-128"/>
          <a:cs typeface="ＭＳ Ｐゴシック" pitchFamily="-1" charset="-128"/>
        </a:defRPr>
      </a:lvl5pPr>
      <a:lvl6pPr marL="457196" algn="r" rtl="0" fontAlgn="base">
        <a:spcBef>
          <a:spcPct val="0"/>
        </a:spcBef>
        <a:spcAft>
          <a:spcPct val="0"/>
        </a:spcAft>
        <a:defRPr sz="2500">
          <a:solidFill>
            <a:srgbClr val="333333"/>
          </a:solidFill>
          <a:latin typeface="Franklin Gothic Medium" charset="0"/>
        </a:defRPr>
      </a:lvl6pPr>
      <a:lvl7pPr marL="914391" algn="r" rtl="0" fontAlgn="base">
        <a:spcBef>
          <a:spcPct val="0"/>
        </a:spcBef>
        <a:spcAft>
          <a:spcPct val="0"/>
        </a:spcAft>
        <a:defRPr sz="2500">
          <a:solidFill>
            <a:srgbClr val="333333"/>
          </a:solidFill>
          <a:latin typeface="Franklin Gothic Medium" charset="0"/>
        </a:defRPr>
      </a:lvl7pPr>
      <a:lvl8pPr marL="1371587" algn="r" rtl="0" fontAlgn="base">
        <a:spcBef>
          <a:spcPct val="0"/>
        </a:spcBef>
        <a:spcAft>
          <a:spcPct val="0"/>
        </a:spcAft>
        <a:defRPr sz="2500">
          <a:solidFill>
            <a:srgbClr val="333333"/>
          </a:solidFill>
          <a:latin typeface="Franklin Gothic Medium" charset="0"/>
        </a:defRPr>
      </a:lvl8pPr>
      <a:lvl9pPr marL="1828782" algn="r" rtl="0" fontAlgn="base">
        <a:spcBef>
          <a:spcPct val="0"/>
        </a:spcBef>
        <a:spcAft>
          <a:spcPct val="0"/>
        </a:spcAft>
        <a:defRPr sz="2500">
          <a:solidFill>
            <a:srgbClr val="333333"/>
          </a:solidFill>
          <a:latin typeface="Franklin Gothic Medium" charset="0"/>
        </a:defRPr>
      </a:lvl9pPr>
    </p:titleStyle>
    <p:bodyStyle>
      <a:lvl1pPr marL="341313" indent="-341313" algn="l" rtl="0" eaLnBrk="0" fontAlgn="base" hangingPunct="0">
        <a:spcBef>
          <a:spcPct val="20000"/>
        </a:spcBef>
        <a:spcAft>
          <a:spcPct val="0"/>
        </a:spcAft>
        <a:buChar char="•"/>
        <a:defRPr sz="3200">
          <a:solidFill>
            <a:srgbClr val="080808"/>
          </a:solidFill>
          <a:latin typeface="+mn-lt"/>
          <a:ea typeface="+mn-ea"/>
          <a:cs typeface="+mn-cs"/>
        </a:defRPr>
      </a:lvl1pPr>
      <a:lvl2pPr marL="741363" indent="-284163" algn="l" rtl="0" eaLnBrk="0" fontAlgn="base" hangingPunct="0">
        <a:spcBef>
          <a:spcPct val="20000"/>
        </a:spcBef>
        <a:spcAft>
          <a:spcPct val="0"/>
        </a:spcAft>
        <a:buChar char="–"/>
        <a:defRPr sz="2800">
          <a:solidFill>
            <a:srgbClr val="080808"/>
          </a:solidFill>
          <a:latin typeface="+mn-lt"/>
          <a:ea typeface="+mn-ea"/>
          <a:cs typeface="+mn-cs"/>
        </a:defRPr>
      </a:lvl2pPr>
      <a:lvl3pPr marL="1141413" indent="-227013" algn="l" rtl="0" eaLnBrk="0" fontAlgn="base" hangingPunct="0">
        <a:spcBef>
          <a:spcPct val="20000"/>
        </a:spcBef>
        <a:spcAft>
          <a:spcPct val="0"/>
        </a:spcAft>
        <a:buChar char="•"/>
        <a:defRPr sz="2400">
          <a:solidFill>
            <a:srgbClr val="080808"/>
          </a:solidFill>
          <a:latin typeface="+mn-lt"/>
          <a:ea typeface="+mn-ea"/>
          <a:cs typeface="+mn-cs"/>
        </a:defRPr>
      </a:lvl3pPr>
      <a:lvl4pPr marL="1598613" indent="-227013" algn="l" rtl="0" eaLnBrk="0" fontAlgn="base" hangingPunct="0">
        <a:spcBef>
          <a:spcPct val="20000"/>
        </a:spcBef>
        <a:spcAft>
          <a:spcPct val="0"/>
        </a:spcAft>
        <a:buChar char="–"/>
        <a:defRPr sz="2000">
          <a:solidFill>
            <a:srgbClr val="080808"/>
          </a:solidFill>
          <a:latin typeface="+mn-lt"/>
          <a:ea typeface="+mn-ea"/>
          <a:cs typeface="+mn-cs"/>
        </a:defRPr>
      </a:lvl4pPr>
      <a:lvl5pPr marL="2055813" indent="-227013" algn="l" rtl="0" eaLnBrk="0" fontAlgn="base" hangingPunct="0">
        <a:spcBef>
          <a:spcPct val="20000"/>
        </a:spcBef>
        <a:spcAft>
          <a:spcPct val="0"/>
        </a:spcAft>
        <a:buChar char="»"/>
        <a:defRPr sz="2000">
          <a:solidFill>
            <a:srgbClr val="080808"/>
          </a:solidFill>
          <a:latin typeface="+mn-lt"/>
          <a:ea typeface="+mn-ea"/>
          <a:cs typeface="+mn-cs"/>
        </a:defRPr>
      </a:lvl5pPr>
      <a:lvl6pPr marL="2514575" indent="-228597" algn="l" rtl="0" fontAlgn="base">
        <a:spcBef>
          <a:spcPct val="20000"/>
        </a:spcBef>
        <a:spcAft>
          <a:spcPct val="0"/>
        </a:spcAft>
        <a:buChar char="»"/>
        <a:defRPr sz="2000">
          <a:solidFill>
            <a:srgbClr val="080808"/>
          </a:solidFill>
          <a:latin typeface="+mn-lt"/>
          <a:ea typeface="+mn-ea"/>
          <a:cs typeface="+mn-cs"/>
        </a:defRPr>
      </a:lvl6pPr>
      <a:lvl7pPr marL="2971770" indent="-228597" algn="l" rtl="0" fontAlgn="base">
        <a:spcBef>
          <a:spcPct val="20000"/>
        </a:spcBef>
        <a:spcAft>
          <a:spcPct val="0"/>
        </a:spcAft>
        <a:buChar char="»"/>
        <a:defRPr sz="2000">
          <a:solidFill>
            <a:srgbClr val="080808"/>
          </a:solidFill>
          <a:latin typeface="+mn-lt"/>
          <a:ea typeface="+mn-ea"/>
          <a:cs typeface="+mn-cs"/>
        </a:defRPr>
      </a:lvl7pPr>
      <a:lvl8pPr marL="3428966" indent="-228597" algn="l" rtl="0" fontAlgn="base">
        <a:spcBef>
          <a:spcPct val="20000"/>
        </a:spcBef>
        <a:spcAft>
          <a:spcPct val="0"/>
        </a:spcAft>
        <a:buChar char="»"/>
        <a:defRPr sz="2000">
          <a:solidFill>
            <a:srgbClr val="080808"/>
          </a:solidFill>
          <a:latin typeface="+mn-lt"/>
          <a:ea typeface="+mn-ea"/>
          <a:cs typeface="+mn-cs"/>
        </a:defRPr>
      </a:lvl8pPr>
      <a:lvl9pPr marL="3886161" indent="-228597" algn="l" rtl="0" fontAlgn="base">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Picture 21" descr="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8" descr="GENI-logo-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9"/>
          <p:cNvSpPr>
            <a:spLocks noChangeArrowheads="1"/>
          </p:cNvSpPr>
          <p:nvPr/>
        </p:nvSpPr>
        <p:spPr bwMode="auto">
          <a:xfrm>
            <a:off x="485775" y="6589713"/>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2813"/>
            <a:r>
              <a:rPr lang="en-US" sz="1000">
                <a:solidFill>
                  <a:srgbClr val="808080"/>
                </a:solidFill>
                <a:ea typeface="Kozuka Gothic Pro L" charset="0"/>
                <a:cs typeface="Kozuka Gothic Pro L" charset="0"/>
              </a:rPr>
              <a:t>Sponsored by the National Science Foundation</a:t>
            </a:r>
          </a:p>
        </p:txBody>
      </p:sp>
      <p:sp>
        <p:nvSpPr>
          <p:cNvPr id="34821" name="Rectangle 10"/>
          <p:cNvSpPr>
            <a:spLocks noChangeArrowheads="1"/>
          </p:cNvSpPr>
          <p:nvPr/>
        </p:nvSpPr>
        <p:spPr bwMode="auto">
          <a:xfrm>
            <a:off x="8458200" y="65373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r" defTabSz="912813"/>
            <a:fld id="{53366712-1B13-DC43-A30A-2F4730EC1E36}" type="slidenum">
              <a:rPr lang="en-US" sz="1000">
                <a:solidFill>
                  <a:srgbClr val="808080"/>
                </a:solidFill>
                <a:ea typeface="Kozuka Gothic Pro L" charset="0"/>
                <a:cs typeface="Kozuka Gothic Pro L" charset="0"/>
              </a:rPr>
              <a:pPr algn="r" defTabSz="912813"/>
              <a:t>‹#›</a:t>
            </a:fld>
            <a:endParaRPr lang="en-US" sz="1000">
              <a:solidFill>
                <a:srgbClr val="808080"/>
              </a:solidFill>
              <a:ea typeface="Kozuka Gothic Pro L" charset="0"/>
              <a:cs typeface="Kozuka Gothic Pro L" charset="0"/>
            </a:endParaRPr>
          </a:p>
        </p:txBody>
      </p:sp>
      <p:sp>
        <p:nvSpPr>
          <p:cNvPr id="34822" name="Rectangle 17"/>
          <p:cNvSpPr>
            <a:spLocks noGrp="1" noChangeArrowheads="1"/>
          </p:cNvSpPr>
          <p:nvPr>
            <p:ph type="title"/>
          </p:nvPr>
        </p:nvSpPr>
        <p:spPr bwMode="auto">
          <a:xfrm>
            <a:off x="6858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 line 1</a:t>
            </a:r>
            <a:br>
              <a:rPr lang="en-US"/>
            </a:br>
            <a:r>
              <a:rPr lang="en-US"/>
              <a:t>Click to edit Master title style- line 2</a:t>
            </a:r>
          </a:p>
        </p:txBody>
      </p:sp>
      <p:sp>
        <p:nvSpPr>
          <p:cNvPr id="34823" name="Rectangle 18"/>
          <p:cNvSpPr>
            <a:spLocks noGrp="1" noChangeArrowheads="1"/>
          </p:cNvSpPr>
          <p:nvPr>
            <p:ph type="body" idx="1"/>
          </p:nvPr>
        </p:nvSpPr>
        <p:spPr bwMode="auto">
          <a:xfrm>
            <a:off x="457200" y="14478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4824" name="Picture 22" descr="ns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p:txStyles>
    <p:titleStyle>
      <a:lvl1pPr algn="r" rtl="0" eaLnBrk="0" fontAlgn="base" hangingPunct="0">
        <a:spcBef>
          <a:spcPct val="0"/>
        </a:spcBef>
        <a:spcAft>
          <a:spcPct val="0"/>
        </a:spcAft>
        <a:defRPr sz="2500">
          <a:solidFill>
            <a:srgbClr val="333333"/>
          </a:solidFill>
          <a:latin typeface="+mj-lt"/>
          <a:ea typeface="ＭＳ Ｐゴシック" charset="-128"/>
          <a:cs typeface="ＭＳ Ｐゴシック" charset="-128"/>
        </a:defRPr>
      </a:lvl1pPr>
      <a:lvl2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2pPr>
      <a:lvl3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3pPr>
      <a:lvl4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4pPr>
      <a:lvl5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5pPr>
      <a:lvl6pPr marL="457196" algn="r" rtl="0" fontAlgn="base">
        <a:spcBef>
          <a:spcPct val="0"/>
        </a:spcBef>
        <a:spcAft>
          <a:spcPct val="0"/>
        </a:spcAft>
        <a:defRPr sz="2500">
          <a:solidFill>
            <a:srgbClr val="333333"/>
          </a:solidFill>
          <a:latin typeface="Franklin Gothic Medium" charset="0"/>
        </a:defRPr>
      </a:lvl6pPr>
      <a:lvl7pPr marL="914391" algn="r" rtl="0" fontAlgn="base">
        <a:spcBef>
          <a:spcPct val="0"/>
        </a:spcBef>
        <a:spcAft>
          <a:spcPct val="0"/>
        </a:spcAft>
        <a:defRPr sz="2500">
          <a:solidFill>
            <a:srgbClr val="333333"/>
          </a:solidFill>
          <a:latin typeface="Franklin Gothic Medium" charset="0"/>
        </a:defRPr>
      </a:lvl7pPr>
      <a:lvl8pPr marL="1371587" algn="r" rtl="0" fontAlgn="base">
        <a:spcBef>
          <a:spcPct val="0"/>
        </a:spcBef>
        <a:spcAft>
          <a:spcPct val="0"/>
        </a:spcAft>
        <a:defRPr sz="2500">
          <a:solidFill>
            <a:srgbClr val="333333"/>
          </a:solidFill>
          <a:latin typeface="Franklin Gothic Medium" charset="0"/>
        </a:defRPr>
      </a:lvl8pPr>
      <a:lvl9pPr marL="1828782" algn="r" rtl="0" fontAlgn="base">
        <a:spcBef>
          <a:spcPct val="0"/>
        </a:spcBef>
        <a:spcAft>
          <a:spcPct val="0"/>
        </a:spcAft>
        <a:defRPr sz="2500">
          <a:solidFill>
            <a:srgbClr val="333333"/>
          </a:solidFill>
          <a:latin typeface="Franklin Gothic Medium" charset="0"/>
        </a:defRPr>
      </a:lvl9pPr>
    </p:titleStyle>
    <p:bodyStyle>
      <a:lvl1pPr marL="341313" indent="-341313" algn="l" rtl="0" eaLnBrk="0" fontAlgn="base" hangingPunct="0">
        <a:spcBef>
          <a:spcPct val="20000"/>
        </a:spcBef>
        <a:spcAft>
          <a:spcPct val="0"/>
        </a:spcAft>
        <a:buChar char="•"/>
        <a:defRPr sz="3200">
          <a:solidFill>
            <a:srgbClr val="080808"/>
          </a:solidFill>
          <a:latin typeface="+mn-lt"/>
          <a:ea typeface="+mn-ea"/>
          <a:cs typeface="+mn-cs"/>
        </a:defRPr>
      </a:lvl1pPr>
      <a:lvl2pPr marL="741363" indent="-284163" algn="l" rtl="0" eaLnBrk="0" fontAlgn="base" hangingPunct="0">
        <a:spcBef>
          <a:spcPct val="20000"/>
        </a:spcBef>
        <a:spcAft>
          <a:spcPct val="0"/>
        </a:spcAft>
        <a:buChar char="–"/>
        <a:defRPr sz="2800">
          <a:solidFill>
            <a:srgbClr val="080808"/>
          </a:solidFill>
          <a:latin typeface="+mn-lt"/>
          <a:ea typeface="+mn-ea"/>
          <a:cs typeface="+mn-cs"/>
        </a:defRPr>
      </a:lvl2pPr>
      <a:lvl3pPr marL="1141413" indent="-227013" algn="l" rtl="0" eaLnBrk="0" fontAlgn="base" hangingPunct="0">
        <a:spcBef>
          <a:spcPct val="20000"/>
        </a:spcBef>
        <a:spcAft>
          <a:spcPct val="0"/>
        </a:spcAft>
        <a:buChar char="•"/>
        <a:defRPr sz="2400">
          <a:solidFill>
            <a:srgbClr val="080808"/>
          </a:solidFill>
          <a:latin typeface="+mn-lt"/>
          <a:ea typeface="+mn-ea"/>
          <a:cs typeface="+mn-cs"/>
        </a:defRPr>
      </a:lvl3pPr>
      <a:lvl4pPr marL="1598613" indent="-227013" algn="l" rtl="0" eaLnBrk="0" fontAlgn="base" hangingPunct="0">
        <a:spcBef>
          <a:spcPct val="20000"/>
        </a:spcBef>
        <a:spcAft>
          <a:spcPct val="0"/>
        </a:spcAft>
        <a:buChar char="–"/>
        <a:defRPr sz="2000">
          <a:solidFill>
            <a:srgbClr val="080808"/>
          </a:solidFill>
          <a:latin typeface="+mn-lt"/>
          <a:ea typeface="+mn-ea"/>
          <a:cs typeface="+mn-cs"/>
        </a:defRPr>
      </a:lvl4pPr>
      <a:lvl5pPr marL="2055813" indent="-227013" algn="l" rtl="0" eaLnBrk="0" fontAlgn="base" hangingPunct="0">
        <a:spcBef>
          <a:spcPct val="20000"/>
        </a:spcBef>
        <a:spcAft>
          <a:spcPct val="0"/>
        </a:spcAft>
        <a:buChar char="»"/>
        <a:defRPr sz="2000">
          <a:solidFill>
            <a:srgbClr val="080808"/>
          </a:solidFill>
          <a:latin typeface="+mn-lt"/>
          <a:ea typeface="+mn-ea"/>
          <a:cs typeface="+mn-cs"/>
        </a:defRPr>
      </a:lvl5pPr>
      <a:lvl6pPr marL="2514575" indent="-228597" algn="l" rtl="0" fontAlgn="base">
        <a:spcBef>
          <a:spcPct val="20000"/>
        </a:spcBef>
        <a:spcAft>
          <a:spcPct val="0"/>
        </a:spcAft>
        <a:buChar char="»"/>
        <a:defRPr sz="2000">
          <a:solidFill>
            <a:srgbClr val="080808"/>
          </a:solidFill>
          <a:latin typeface="+mn-lt"/>
          <a:ea typeface="+mn-ea"/>
          <a:cs typeface="+mn-cs"/>
        </a:defRPr>
      </a:lvl6pPr>
      <a:lvl7pPr marL="2971770" indent="-228597" algn="l" rtl="0" fontAlgn="base">
        <a:spcBef>
          <a:spcPct val="20000"/>
        </a:spcBef>
        <a:spcAft>
          <a:spcPct val="0"/>
        </a:spcAft>
        <a:buChar char="»"/>
        <a:defRPr sz="2000">
          <a:solidFill>
            <a:srgbClr val="080808"/>
          </a:solidFill>
          <a:latin typeface="+mn-lt"/>
          <a:ea typeface="+mn-ea"/>
          <a:cs typeface="+mn-cs"/>
        </a:defRPr>
      </a:lvl7pPr>
      <a:lvl8pPr marL="3428966" indent="-228597" algn="l" rtl="0" fontAlgn="base">
        <a:spcBef>
          <a:spcPct val="20000"/>
        </a:spcBef>
        <a:spcAft>
          <a:spcPct val="0"/>
        </a:spcAft>
        <a:buChar char="»"/>
        <a:defRPr sz="2000">
          <a:solidFill>
            <a:srgbClr val="080808"/>
          </a:solidFill>
          <a:latin typeface="+mn-lt"/>
          <a:ea typeface="+mn-ea"/>
          <a:cs typeface="+mn-cs"/>
        </a:defRPr>
      </a:lvl8pPr>
      <a:lvl9pPr marL="3886161" indent="-228597" algn="l" rtl="0" fontAlgn="base">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1"/>
          <p:cNvSpPr txBox="1">
            <a:spLocks noChangeArrowheads="1"/>
          </p:cNvSpPr>
          <p:nvPr/>
        </p:nvSpPr>
        <p:spPr bwMode="auto">
          <a:xfrm>
            <a:off x="1066800" y="1524000"/>
            <a:ext cx="685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4" rIns="91429" bIns="45714"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2800" b="1">
                <a:solidFill>
                  <a:srgbClr val="161645"/>
                </a:solidFill>
                <a:latin typeface="Calibri" charset="0"/>
              </a:rPr>
              <a:t>Android</a:t>
            </a:r>
          </a:p>
          <a:p>
            <a:pPr algn="ctr" eaLnBrk="1" hangingPunct="1">
              <a:buClr>
                <a:srgbClr val="000000"/>
              </a:buClr>
              <a:buSzPct val="100000"/>
              <a:buFont typeface="Times New Roman" charset="0"/>
              <a:buNone/>
            </a:pPr>
            <a:r>
              <a:rPr lang="en-US" sz="2800" b="1">
                <a:solidFill>
                  <a:srgbClr val="161645"/>
                </a:solidFill>
                <a:latin typeface="Calibri" charset="0"/>
              </a:rPr>
              <a:t>(Simplified)</a:t>
            </a:r>
            <a:endParaRPr lang="en-US" sz="3600" b="1">
              <a:solidFill>
                <a:srgbClr val="161645"/>
              </a:solidFill>
              <a:latin typeface="Calibri" charset="0"/>
            </a:endParaRPr>
          </a:p>
        </p:txBody>
      </p:sp>
      <p:sp>
        <p:nvSpPr>
          <p:cNvPr id="125954" name="Text Box 2"/>
          <p:cNvSpPr txBox="1">
            <a:spLocks noChangeArrowheads="1"/>
          </p:cNvSpPr>
          <p:nvPr/>
        </p:nvSpPr>
        <p:spPr bwMode="auto">
          <a:xfrm>
            <a:off x="152400" y="31242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4" rIns="91429" bIns="45714"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pPr>
            <a:r>
              <a:rPr lang="en-US" b="1">
                <a:solidFill>
                  <a:srgbClr val="161645"/>
                </a:solidFill>
                <a:latin typeface="Calibri" charset="0"/>
              </a:rPr>
              <a:t>Jeff Chase</a:t>
            </a:r>
          </a:p>
          <a:p>
            <a:pPr algn="ctr" eaLnBrk="1" hangingPunct="1">
              <a:spcBef>
                <a:spcPts val="700"/>
              </a:spcBef>
              <a:buClr>
                <a:srgbClr val="000000"/>
              </a:buClr>
              <a:buSzPct val="100000"/>
            </a:pPr>
            <a:r>
              <a:rPr lang="en-US" b="1">
                <a:solidFill>
                  <a:srgbClr val="161645"/>
                </a:solidFill>
                <a:latin typeface="Calibri" charset="0"/>
              </a:rPr>
              <a:t>Duke University</a:t>
            </a:r>
          </a:p>
        </p:txBody>
      </p:sp>
      <p:pic>
        <p:nvPicPr>
          <p:cNvPr id="1259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184400"/>
            <a:ext cx="29464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2"/>
          <p:cNvSpPr>
            <a:spLocks noChangeArrowheads="1"/>
          </p:cNvSpPr>
          <p:nvPr/>
        </p:nvSpPr>
        <p:spPr bwMode="auto">
          <a:xfrm>
            <a:off x="381000" y="4867275"/>
            <a:ext cx="868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3367"/>
                </a:solidFill>
              </a:rPr>
              <a:t>I am not affiliated with Google or any Android device manufacturer.  This presentation uses borrowed graphics (including some copyrighted or trademarked material) without explicit permission.  It is for educational use only.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pPr eaLnBrk="1" hangingPunct="1"/>
            <a:r>
              <a:rPr lang="en-US">
                <a:latin typeface="Arial" charset="0"/>
                <a:ea typeface="ＭＳ Ｐゴシック" charset="0"/>
              </a:rPr>
              <a:t>Dalvik/JVM (Interpreter)</a:t>
            </a:r>
          </a:p>
        </p:txBody>
      </p:sp>
      <p:pic>
        <p:nvPicPr>
          <p:cNvPr id="13517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1458913"/>
            <a:ext cx="3716337"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
            <a:ext cx="29464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Rectangle 118"/>
          <p:cNvSpPr>
            <a:spLocks noChangeArrowheads="1"/>
          </p:cNvSpPr>
          <p:nvPr/>
        </p:nvSpPr>
        <p:spPr bwMode="auto">
          <a:xfrm>
            <a:off x="177800" y="2700338"/>
            <a:ext cx="2717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3367"/>
                </a:solidFill>
              </a:rPr>
              <a:t>Bytecode is an abstract machine instruction set.</a:t>
            </a:r>
          </a:p>
          <a:p>
            <a:endParaRPr lang="en-US" sz="1800">
              <a:solidFill>
                <a:srgbClr val="003367"/>
              </a:solidFill>
            </a:endParaRPr>
          </a:p>
          <a:p>
            <a:r>
              <a:rPr lang="en-US" sz="1800">
                <a:solidFill>
                  <a:srgbClr val="003367"/>
                </a:solidFill>
              </a:rPr>
              <a:t>Java source compiles to bytecode.   </a:t>
            </a:r>
          </a:p>
          <a:p>
            <a:endParaRPr lang="en-US" sz="1800">
              <a:solidFill>
                <a:srgbClr val="003367"/>
              </a:solidFill>
            </a:endParaRPr>
          </a:p>
          <a:p>
            <a:r>
              <a:rPr lang="en-US" sz="1800">
                <a:solidFill>
                  <a:srgbClr val="003367"/>
                </a:solidFill>
              </a:rPr>
              <a:t>JVM is an </a:t>
            </a:r>
            <a:r>
              <a:rPr lang="en-US" sz="1800" b="1">
                <a:solidFill>
                  <a:srgbClr val="651222"/>
                </a:solidFill>
              </a:rPr>
              <a:t>interpreter</a:t>
            </a:r>
            <a:r>
              <a:rPr lang="en-US" sz="1800">
                <a:solidFill>
                  <a:srgbClr val="003367"/>
                </a:solidFill>
              </a:rPr>
              <a:t>: a program that reads other programs </a:t>
            </a:r>
            <a:r>
              <a:rPr lang="en-US" sz="1800" b="1">
                <a:solidFill>
                  <a:srgbClr val="003367"/>
                </a:solidFill>
              </a:rPr>
              <a:t>as data </a:t>
            </a:r>
            <a:r>
              <a:rPr lang="en-US" sz="1800">
                <a:solidFill>
                  <a:srgbClr val="003367"/>
                </a:solidFill>
              </a:rPr>
              <a:t>and executes them.</a:t>
            </a:r>
          </a:p>
        </p:txBody>
      </p:sp>
      <p:sp>
        <p:nvSpPr>
          <p:cNvPr id="135173" name="Rectangle 118"/>
          <p:cNvSpPr>
            <a:spLocks noChangeArrowheads="1"/>
          </p:cNvSpPr>
          <p:nvPr/>
        </p:nvSpPr>
        <p:spPr bwMode="auto">
          <a:xfrm>
            <a:off x="6527800" y="2717800"/>
            <a:ext cx="2540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800" b="1">
              <a:solidFill>
                <a:srgbClr val="003367"/>
              </a:solidFill>
            </a:endParaRPr>
          </a:p>
          <a:p>
            <a:r>
              <a:rPr lang="en-US" sz="1800" b="1">
                <a:solidFill>
                  <a:srgbClr val="003367"/>
                </a:solidFill>
              </a:rPr>
              <a:t>Android apps compile to bytecode.</a:t>
            </a:r>
          </a:p>
          <a:p>
            <a:endParaRPr lang="en-US" sz="1800" b="1">
              <a:solidFill>
                <a:srgbClr val="003367"/>
              </a:solidFill>
            </a:endParaRPr>
          </a:p>
          <a:p>
            <a:r>
              <a:rPr lang="en-US" sz="1800">
                <a:solidFill>
                  <a:srgbClr val="003367"/>
                </a:solidFill>
              </a:rPr>
              <a:t>Dalvik has various optimizations for the Android platform.</a:t>
            </a:r>
          </a:p>
          <a:p>
            <a:endParaRPr lang="en-US" sz="1800">
              <a:solidFill>
                <a:srgbClr val="003367"/>
              </a:solidFill>
            </a:endParaRPr>
          </a:p>
          <a:p>
            <a:r>
              <a:rPr lang="en-US" sz="1800">
                <a:solidFill>
                  <a:srgbClr val="003367"/>
                </a:solidFill>
              </a:rPr>
              <a:t>(Dalvik interprets “DEX” bytecode rather than Java bytecode.)</a:t>
            </a:r>
          </a:p>
          <a:p>
            <a:endParaRPr lang="en-US" sz="1800" b="1">
              <a:solidFill>
                <a:srgbClr val="003367"/>
              </a:solidFill>
            </a:endParaRPr>
          </a:p>
        </p:txBody>
      </p:sp>
      <p:sp>
        <p:nvSpPr>
          <p:cNvPr id="135174" name="Rectangle 118"/>
          <p:cNvSpPr>
            <a:spLocks noChangeArrowheads="1"/>
          </p:cNvSpPr>
          <p:nvPr/>
        </p:nvSpPr>
        <p:spPr bwMode="auto">
          <a:xfrm>
            <a:off x="215900" y="1624013"/>
            <a:ext cx="251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a:solidFill>
                  <a:srgbClr val="003367"/>
                </a:solidFill>
              </a:rPr>
              <a:t>Java Virtual Machine interprets Java </a:t>
            </a:r>
            <a:r>
              <a:rPr lang="en-US" sz="1800" b="1">
                <a:solidFill>
                  <a:schemeClr val="accent2"/>
                </a:solidFill>
              </a:rPr>
              <a:t>bytecode</a:t>
            </a:r>
            <a:r>
              <a:rPr lang="en-US" sz="1800" b="1">
                <a:solidFill>
                  <a:srgbClr val="003367"/>
                </a:solidFill>
              </a:rPr>
              <a:t>.</a:t>
            </a:r>
          </a:p>
          <a:p>
            <a:endParaRPr lang="en-US" sz="1800" b="1">
              <a:solidFill>
                <a:srgbClr val="003367"/>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pPr eaLnBrk="1" hangingPunct="1"/>
            <a:r>
              <a:rPr lang="en-US">
                <a:latin typeface="Arial" charset="0"/>
                <a:ea typeface="ＭＳ Ｐゴシック" charset="0"/>
              </a:rPr>
              <a:t>Android: components</a:t>
            </a:r>
          </a:p>
        </p:txBody>
      </p:sp>
      <p:sp>
        <p:nvSpPr>
          <p:cNvPr id="141314" name="Content Placeholder 53"/>
          <p:cNvSpPr>
            <a:spLocks noGrp="1"/>
          </p:cNvSpPr>
          <p:nvPr>
            <p:ph idx="1"/>
          </p:nvPr>
        </p:nvSpPr>
        <p:spPr>
          <a:xfrm>
            <a:off x="228600" y="1524000"/>
            <a:ext cx="4876800" cy="4111625"/>
          </a:xfrm>
        </p:spPr>
        <p:txBody>
          <a:bodyPr/>
          <a:lstStyle/>
          <a:p>
            <a:pPr eaLnBrk="1" hangingPunct="1">
              <a:defRPr/>
            </a:pPr>
            <a:r>
              <a:rPr lang="en-US" sz="2000" b="0" dirty="0" smtClean="0">
                <a:latin typeface="Arial" charset="0"/>
                <a:ea typeface="ＭＳ Ｐゴシック" charset="0"/>
              </a:rPr>
              <a:t>An app is a set of </a:t>
            </a:r>
            <a:r>
              <a:rPr lang="en-US" sz="2000" dirty="0">
                <a:solidFill>
                  <a:srgbClr val="800000"/>
                </a:solidFill>
                <a:latin typeface="Arial" charset="0"/>
                <a:ea typeface="ＭＳ Ｐゴシック" charset="0"/>
              </a:rPr>
              <a:t>components</a:t>
            </a:r>
            <a:r>
              <a:rPr lang="en-US" sz="2000" b="0" dirty="0">
                <a:latin typeface="Arial" charset="0"/>
                <a:ea typeface="ＭＳ Ｐゴシック" charset="0"/>
              </a:rPr>
              <a:t>.</a:t>
            </a:r>
          </a:p>
          <a:p>
            <a:pPr lvl="1" eaLnBrk="1" hangingPunct="1">
              <a:defRPr/>
            </a:pPr>
            <a:r>
              <a:rPr lang="en-US" sz="1800" b="0" dirty="0" smtClean="0">
                <a:latin typeface="Arial" charset="0"/>
                <a:ea typeface="ＭＳ Ｐゴシック" charset="0"/>
              </a:rPr>
              <a:t>App declares a metadata </a:t>
            </a:r>
            <a:r>
              <a:rPr lang="en-US" sz="1800" b="0" dirty="0">
                <a:latin typeface="Arial" charset="0"/>
                <a:ea typeface="ＭＳ Ｐゴシック" charset="0"/>
              </a:rPr>
              <a:t>list (</a:t>
            </a:r>
            <a:r>
              <a:rPr lang="en-US" sz="1800" dirty="0">
                <a:solidFill>
                  <a:srgbClr val="651222"/>
                </a:solidFill>
                <a:latin typeface="Arial" charset="0"/>
                <a:ea typeface="ＭＳ Ｐゴシック" charset="0"/>
              </a:rPr>
              <a:t>manifest</a:t>
            </a:r>
            <a:r>
              <a:rPr lang="en-US" sz="1800" b="0" dirty="0" smtClean="0">
                <a:latin typeface="Arial" charset="0"/>
                <a:ea typeface="ＭＳ Ｐゴシック" charset="0"/>
              </a:rPr>
              <a:t>) of its components, and what events (</a:t>
            </a:r>
            <a:r>
              <a:rPr lang="en-US" sz="1800" dirty="0" smtClean="0">
                <a:latin typeface="Arial" charset="0"/>
                <a:ea typeface="ＭＳ Ｐゴシック" charset="0"/>
              </a:rPr>
              <a:t>intents</a:t>
            </a:r>
            <a:r>
              <a:rPr lang="en-US" sz="1800" b="0" dirty="0" smtClean="0">
                <a:latin typeface="Arial" charset="0"/>
                <a:ea typeface="ＭＳ Ｐゴシック" charset="0"/>
              </a:rPr>
              <a:t>) they respond to.</a:t>
            </a:r>
            <a:endParaRPr lang="en-US" sz="1800" b="0" dirty="0">
              <a:latin typeface="Arial" charset="0"/>
              <a:ea typeface="ＭＳ Ｐゴシック" charset="0"/>
            </a:endParaRPr>
          </a:p>
          <a:p>
            <a:pPr eaLnBrk="1" hangingPunct="1">
              <a:defRPr/>
            </a:pPr>
            <a:r>
              <a:rPr lang="en-US" sz="2000" b="0" dirty="0" smtClean="0">
                <a:latin typeface="Arial" charset="0"/>
                <a:ea typeface="ＭＳ Ｐゴシック" charset="0"/>
              </a:rPr>
              <a:t>System </a:t>
            </a:r>
            <a:r>
              <a:rPr lang="en-US" sz="2000" b="0" dirty="0">
                <a:latin typeface="Arial" charset="0"/>
                <a:ea typeface="ＭＳ Ｐゴシック" charset="0"/>
              </a:rPr>
              <a:t>instantiates and destroys </a:t>
            </a:r>
            <a:r>
              <a:rPr lang="en-US" sz="2000" b="0" dirty="0" smtClean="0">
                <a:latin typeface="Arial" charset="0"/>
                <a:ea typeface="ＭＳ Ｐゴシック" charset="0"/>
              </a:rPr>
              <a:t>components automatically, </a:t>
            </a:r>
            <a:r>
              <a:rPr lang="en-US" sz="2000" b="0" dirty="0">
                <a:latin typeface="Arial" charset="0"/>
                <a:ea typeface="ＭＳ Ｐゴシック" charset="0"/>
              </a:rPr>
              <a:t>driven by </a:t>
            </a:r>
            <a:r>
              <a:rPr lang="en-US" sz="2000" b="0" dirty="0" smtClean="0">
                <a:latin typeface="Arial" charset="0"/>
                <a:ea typeface="ＭＳ Ｐゴシック" charset="0"/>
              </a:rPr>
              <a:t>various events </a:t>
            </a:r>
            <a:r>
              <a:rPr lang="en-US" sz="2000" b="0" dirty="0">
                <a:latin typeface="Arial" charset="0"/>
                <a:ea typeface="ＭＳ Ｐゴシック" charset="0"/>
              </a:rPr>
              <a:t>in the system and UI</a:t>
            </a:r>
            <a:r>
              <a:rPr lang="en-US" sz="2000" b="0" dirty="0" smtClean="0">
                <a:latin typeface="Arial" charset="0"/>
                <a:ea typeface="ＭＳ Ｐゴシック" charset="0"/>
              </a:rPr>
              <a:t>.</a:t>
            </a:r>
          </a:p>
          <a:p>
            <a:pPr eaLnBrk="1" hangingPunct="1">
              <a:defRPr/>
            </a:pPr>
            <a:r>
              <a:rPr lang="en-US" sz="2000" b="0" dirty="0">
                <a:latin typeface="Arial" charset="0"/>
                <a:ea typeface="ＭＳ Ｐゴシック" charset="0"/>
              </a:rPr>
              <a:t>Components have </a:t>
            </a:r>
            <a:r>
              <a:rPr lang="en-US" sz="2000" dirty="0" err="1">
                <a:solidFill>
                  <a:srgbClr val="800000"/>
                </a:solidFill>
                <a:latin typeface="Arial" charset="0"/>
                <a:ea typeface="ＭＳ Ｐゴシック" charset="0"/>
              </a:rPr>
              <a:t>upcall</a:t>
            </a:r>
            <a:r>
              <a:rPr lang="en-US" sz="2000" b="0" dirty="0">
                <a:solidFill>
                  <a:srgbClr val="800000"/>
                </a:solidFill>
                <a:latin typeface="Arial" charset="0"/>
                <a:ea typeface="ＭＳ Ｐゴシック" charset="0"/>
              </a:rPr>
              <a:t> </a:t>
            </a:r>
            <a:r>
              <a:rPr lang="en-US" sz="2000" b="0" dirty="0">
                <a:latin typeface="Arial" charset="0"/>
                <a:ea typeface="ＭＳ Ｐゴシック" charset="0"/>
              </a:rPr>
              <a:t>interfaces invoked from the system to notify them of </a:t>
            </a:r>
            <a:r>
              <a:rPr lang="en-US" sz="2000" b="0" dirty="0" smtClean="0">
                <a:latin typeface="Arial" charset="0"/>
                <a:ea typeface="ＭＳ Ｐゴシック" charset="0"/>
              </a:rPr>
              <a:t>lifecycle events</a:t>
            </a:r>
          </a:p>
          <a:p>
            <a:pPr lvl="1" eaLnBrk="1" hangingPunct="1">
              <a:defRPr/>
            </a:pPr>
            <a:r>
              <a:rPr lang="en-US" sz="1800" b="0" dirty="0" smtClean="0">
                <a:latin typeface="Arial" charset="0"/>
                <a:ea typeface="ＭＳ Ｐゴシック" charset="0"/>
              </a:rPr>
              <a:t>activate</a:t>
            </a:r>
            <a:r>
              <a:rPr lang="en-US" sz="1800" b="0" dirty="0">
                <a:latin typeface="Arial" charset="0"/>
                <a:ea typeface="ＭＳ Ｐゴシック" charset="0"/>
              </a:rPr>
              <a:t>, deactivate, etc</a:t>
            </a:r>
            <a:r>
              <a:rPr lang="en-US" sz="1800" b="0" dirty="0" smtClean="0">
                <a:latin typeface="Arial" charset="0"/>
                <a:ea typeface="ＭＳ Ｐゴシック" charset="0"/>
              </a:rPr>
              <a:t>.</a:t>
            </a:r>
            <a:endParaRPr lang="en-US" sz="1800" b="0" dirty="0">
              <a:latin typeface="Arial" charset="0"/>
              <a:ea typeface="ＭＳ Ｐゴシック" charset="0"/>
            </a:endParaRPr>
          </a:p>
          <a:p>
            <a:pPr eaLnBrk="1" hangingPunct="1">
              <a:defRPr/>
            </a:pPr>
            <a:r>
              <a:rPr lang="en-US" sz="2000" b="0" dirty="0" smtClean="0">
                <a:latin typeface="Arial" charset="0"/>
                <a:ea typeface="ＭＳ Ｐゴシック" charset="0"/>
              </a:rPr>
              <a:t>Apps </a:t>
            </a:r>
            <a:r>
              <a:rPr lang="en-US" sz="2000" b="0" dirty="0">
                <a:latin typeface="Arial" charset="0"/>
                <a:ea typeface="ＭＳ Ｐゴシック" charset="0"/>
              </a:rPr>
              <a:t>may interact </a:t>
            </a:r>
            <a:r>
              <a:rPr lang="en-US" sz="2000" b="0" dirty="0" smtClean="0">
                <a:latin typeface="Arial" charset="0"/>
                <a:ea typeface="ＭＳ Ｐゴシック" charset="0"/>
              </a:rPr>
              <a:t>with one another by </a:t>
            </a:r>
            <a:r>
              <a:rPr lang="en-US" sz="2000" dirty="0">
                <a:latin typeface="Arial" charset="0"/>
                <a:ea typeface="ＭＳ Ｐゴシック" charset="0"/>
              </a:rPr>
              <a:t>typed messages</a:t>
            </a:r>
            <a:r>
              <a:rPr lang="en-US" sz="2000" b="0" dirty="0">
                <a:latin typeface="Arial" charset="0"/>
                <a:ea typeface="ＭＳ Ｐゴシック" charset="0"/>
              </a:rPr>
              <a:t> among components.</a:t>
            </a:r>
          </a:p>
          <a:p>
            <a:pPr lvl="1" eaLnBrk="1" hangingPunct="1">
              <a:defRPr/>
            </a:pPr>
            <a:r>
              <a:rPr lang="en-US" sz="1800" b="0" dirty="0" smtClean="0">
                <a:solidFill>
                  <a:srgbClr val="651222"/>
                </a:solidFill>
                <a:latin typeface="Arial" charset="0"/>
                <a:ea typeface="ＭＳ Ｐゴシック" charset="0"/>
              </a:rPr>
              <a:t>intents</a:t>
            </a:r>
            <a:r>
              <a:rPr lang="en-US" sz="1800" b="0" dirty="0" smtClean="0">
                <a:latin typeface="Arial" charset="0"/>
                <a:ea typeface="ＭＳ Ｐゴシック" charset="0"/>
              </a:rPr>
              <a:t> and </a:t>
            </a:r>
            <a:r>
              <a:rPr lang="en-US" sz="1800" b="0" dirty="0" smtClean="0">
                <a:solidFill>
                  <a:srgbClr val="651222"/>
                </a:solidFill>
                <a:latin typeface="Arial" charset="0"/>
                <a:ea typeface="ＭＳ Ｐゴシック" charset="0"/>
              </a:rPr>
              <a:t>binder RPC</a:t>
            </a:r>
            <a:endParaRPr lang="en-US" sz="1800" b="0" dirty="0">
              <a:latin typeface="Arial" charset="0"/>
              <a:ea typeface="ＭＳ Ｐゴシック" charset="0"/>
            </a:endParaRPr>
          </a:p>
          <a:p>
            <a:pPr marL="0" indent="0" eaLnBrk="1" hangingPunct="1">
              <a:buFont typeface="Times New Roman" charset="0"/>
              <a:buNone/>
              <a:defRPr/>
            </a:pPr>
            <a:endParaRPr lang="en-US" sz="2000" dirty="0">
              <a:latin typeface="Arial" charset="0"/>
              <a:ea typeface="ＭＳ Ｐゴシック" charset="0"/>
            </a:endParaRPr>
          </a:p>
        </p:txBody>
      </p:sp>
      <p:sp>
        <p:nvSpPr>
          <p:cNvPr id="136195" name="Freeform 34"/>
          <p:cNvSpPr>
            <a:spLocks/>
          </p:cNvSpPr>
          <p:nvPr/>
        </p:nvSpPr>
        <p:spPr bwMode="auto">
          <a:xfrm>
            <a:off x="7769225" y="3063875"/>
            <a:ext cx="1222375" cy="1311275"/>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0">
            <a:solidFill>
              <a:srgbClr val="000000"/>
            </a:solidFill>
            <a:prstDash val="solid"/>
            <a:round/>
            <a:headEnd/>
            <a:tailEnd/>
          </a:ln>
        </p:spPr>
        <p:txBody>
          <a:bodyPr/>
          <a:lstStyle/>
          <a:p>
            <a:endParaRPr lang="en-US"/>
          </a:p>
        </p:txBody>
      </p:sp>
      <p:sp>
        <p:nvSpPr>
          <p:cNvPr id="136196" name="Freeform 35"/>
          <p:cNvSpPr>
            <a:spLocks/>
          </p:cNvSpPr>
          <p:nvPr/>
        </p:nvSpPr>
        <p:spPr bwMode="auto">
          <a:xfrm>
            <a:off x="7769225" y="3063875"/>
            <a:ext cx="1222375" cy="1311275"/>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6197" name="Freeform 55"/>
          <p:cNvSpPr>
            <a:spLocks/>
          </p:cNvSpPr>
          <p:nvPr/>
        </p:nvSpPr>
        <p:spPr bwMode="auto">
          <a:xfrm>
            <a:off x="5707063" y="2181225"/>
            <a:ext cx="1219200" cy="1311275"/>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0">
            <a:solidFill>
              <a:srgbClr val="000000"/>
            </a:solidFill>
            <a:prstDash val="solid"/>
            <a:round/>
            <a:headEnd/>
            <a:tailEnd/>
          </a:ln>
        </p:spPr>
        <p:txBody>
          <a:bodyPr/>
          <a:lstStyle/>
          <a:p>
            <a:endParaRPr lang="en-US"/>
          </a:p>
        </p:txBody>
      </p:sp>
      <p:sp>
        <p:nvSpPr>
          <p:cNvPr id="136198" name="Freeform 56"/>
          <p:cNvSpPr>
            <a:spLocks/>
          </p:cNvSpPr>
          <p:nvPr/>
        </p:nvSpPr>
        <p:spPr bwMode="auto">
          <a:xfrm>
            <a:off x="5707063" y="2181225"/>
            <a:ext cx="1219200" cy="1311275"/>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6199" name="Freeform 25"/>
          <p:cNvSpPr>
            <a:spLocks/>
          </p:cNvSpPr>
          <p:nvPr/>
        </p:nvSpPr>
        <p:spPr bwMode="auto">
          <a:xfrm>
            <a:off x="6623050" y="2659063"/>
            <a:ext cx="304800" cy="190500"/>
          </a:xfrm>
          <a:custGeom>
            <a:avLst/>
            <a:gdLst>
              <a:gd name="T0" fmla="*/ 2147483647 w 300"/>
              <a:gd name="T1" fmla="*/ 0 h 169"/>
              <a:gd name="T2" fmla="*/ 0 w 300"/>
              <a:gd name="T3" fmla="*/ 0 h 169"/>
              <a:gd name="T4" fmla="*/ 2147483647 w 300"/>
              <a:gd name="T5" fmla="*/ 2147483647 h 169"/>
              <a:gd name="T6" fmla="*/ 0 w 300"/>
              <a:gd name="T7" fmla="*/ 2147483647 h 169"/>
              <a:gd name="T8" fmla="*/ 2147483647 w 300"/>
              <a:gd name="T9" fmla="*/ 2147483647 h 169"/>
              <a:gd name="T10" fmla="*/ 2147483647 w 300"/>
              <a:gd name="T11" fmla="*/ 2147483647 h 169"/>
              <a:gd name="T12" fmla="*/ 2147483647 w 300"/>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0" h="169">
                <a:moveTo>
                  <a:pt x="225" y="0"/>
                </a:moveTo>
                <a:lnTo>
                  <a:pt x="0" y="0"/>
                </a:lnTo>
                <a:lnTo>
                  <a:pt x="75" y="85"/>
                </a:lnTo>
                <a:lnTo>
                  <a:pt x="0" y="169"/>
                </a:lnTo>
                <a:lnTo>
                  <a:pt x="225" y="169"/>
                </a:lnTo>
                <a:lnTo>
                  <a:pt x="300" y="85"/>
                </a:lnTo>
                <a:lnTo>
                  <a:pt x="225" y="0"/>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00" name="Freeform 26"/>
          <p:cNvSpPr>
            <a:spLocks/>
          </p:cNvSpPr>
          <p:nvPr/>
        </p:nvSpPr>
        <p:spPr bwMode="auto">
          <a:xfrm>
            <a:off x="6623050" y="2659063"/>
            <a:ext cx="304800" cy="190500"/>
          </a:xfrm>
          <a:custGeom>
            <a:avLst/>
            <a:gdLst>
              <a:gd name="T0" fmla="*/ 2147483647 w 300"/>
              <a:gd name="T1" fmla="*/ 0 h 169"/>
              <a:gd name="T2" fmla="*/ 0 w 300"/>
              <a:gd name="T3" fmla="*/ 0 h 169"/>
              <a:gd name="T4" fmla="*/ 2147483647 w 300"/>
              <a:gd name="T5" fmla="*/ 2147483647 h 169"/>
              <a:gd name="T6" fmla="*/ 0 w 300"/>
              <a:gd name="T7" fmla="*/ 2147483647 h 169"/>
              <a:gd name="T8" fmla="*/ 2147483647 w 300"/>
              <a:gd name="T9" fmla="*/ 2147483647 h 169"/>
              <a:gd name="T10" fmla="*/ 2147483647 w 300"/>
              <a:gd name="T11" fmla="*/ 2147483647 h 169"/>
              <a:gd name="T12" fmla="*/ 2147483647 w 300"/>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0" h="169">
                <a:moveTo>
                  <a:pt x="225" y="0"/>
                </a:moveTo>
                <a:lnTo>
                  <a:pt x="0" y="0"/>
                </a:lnTo>
                <a:lnTo>
                  <a:pt x="75" y="85"/>
                </a:lnTo>
                <a:lnTo>
                  <a:pt x="0" y="169"/>
                </a:lnTo>
                <a:lnTo>
                  <a:pt x="225" y="169"/>
                </a:lnTo>
                <a:lnTo>
                  <a:pt x="300" y="85"/>
                </a:lnTo>
                <a:lnTo>
                  <a:pt x="225"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201" name="Freeform 19"/>
          <p:cNvSpPr>
            <a:spLocks/>
          </p:cNvSpPr>
          <p:nvPr/>
        </p:nvSpPr>
        <p:spPr bwMode="auto">
          <a:xfrm>
            <a:off x="7723188" y="3460750"/>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02" name="Freeform 20"/>
          <p:cNvSpPr>
            <a:spLocks/>
          </p:cNvSpPr>
          <p:nvPr/>
        </p:nvSpPr>
        <p:spPr bwMode="auto">
          <a:xfrm>
            <a:off x="7723188" y="3460750"/>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5" name="Elbow Connector 24"/>
          <p:cNvCxnSpPr/>
          <p:nvPr/>
        </p:nvCxnSpPr>
        <p:spPr bwMode="auto">
          <a:xfrm>
            <a:off x="6926263" y="2754313"/>
            <a:ext cx="842962" cy="801687"/>
          </a:xfrm>
          <a:prstGeom prst="bentConnector3">
            <a:avLst/>
          </a:prstGeom>
          <a:solidFill>
            <a:srgbClr val="00B8FF"/>
          </a:solidFill>
          <a:ln w="19050" cap="flat" cmpd="sng" algn="ctr">
            <a:solidFill>
              <a:schemeClr val="tx1">
                <a:lumMod val="50000"/>
              </a:schemeClr>
            </a:solidFill>
            <a:prstDash val="solid"/>
            <a:round/>
            <a:headEnd type="none" w="med" len="med"/>
            <a:tailEnd type="triangle" w="med" len="med"/>
          </a:ln>
          <a:effectLst/>
        </p:spPr>
      </p:cxnSp>
      <p:sp>
        <p:nvSpPr>
          <p:cNvPr id="136204" name="Text Box 93"/>
          <p:cNvSpPr txBox="1">
            <a:spLocks noChangeArrowheads="1"/>
          </p:cNvSpPr>
          <p:nvPr/>
        </p:nvSpPr>
        <p:spPr bwMode="auto">
          <a:xfrm>
            <a:off x="5557838" y="1752600"/>
            <a:ext cx="16176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Component</a:t>
            </a:r>
            <a:endParaRPr lang="en-US" sz="1800" b="1">
              <a:solidFill>
                <a:srgbClr val="000000"/>
              </a:solidFill>
            </a:endParaRPr>
          </a:p>
        </p:txBody>
      </p:sp>
      <p:sp>
        <p:nvSpPr>
          <p:cNvPr id="136205" name="Text Box 93"/>
          <p:cNvSpPr txBox="1">
            <a:spLocks noChangeArrowheads="1"/>
          </p:cNvSpPr>
          <p:nvPr/>
        </p:nvSpPr>
        <p:spPr bwMode="auto">
          <a:xfrm>
            <a:off x="7297738" y="2286000"/>
            <a:ext cx="16938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intents, RPC</a:t>
            </a:r>
          </a:p>
        </p:txBody>
      </p:sp>
      <p:grpSp>
        <p:nvGrpSpPr>
          <p:cNvPr id="136206" name="Group 31"/>
          <p:cNvGrpSpPr>
            <a:grpSpLocks/>
          </p:cNvGrpSpPr>
          <p:nvPr/>
        </p:nvGrpSpPr>
        <p:grpSpPr bwMode="auto">
          <a:xfrm>
            <a:off x="7716838" y="3930650"/>
            <a:ext cx="300037" cy="190500"/>
            <a:chOff x="3499570" y="4264025"/>
            <a:chExt cx="300037" cy="190500"/>
          </a:xfrm>
        </p:grpSpPr>
        <p:sp>
          <p:nvSpPr>
            <p:cNvPr id="30"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36226"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6207" name="Group 32"/>
          <p:cNvGrpSpPr>
            <a:grpSpLocks/>
          </p:cNvGrpSpPr>
          <p:nvPr/>
        </p:nvGrpSpPr>
        <p:grpSpPr bwMode="auto">
          <a:xfrm rot="16200000" flipV="1">
            <a:off x="6185694" y="3378994"/>
            <a:ext cx="300038" cy="190500"/>
            <a:chOff x="3499570" y="4264025"/>
            <a:chExt cx="300037" cy="190500"/>
          </a:xfrm>
        </p:grpSpPr>
        <p:sp>
          <p:nvSpPr>
            <p:cNvPr id="34"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36224"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36" name="Elbow Connector 35"/>
          <p:cNvCxnSpPr/>
          <p:nvPr/>
        </p:nvCxnSpPr>
        <p:spPr bwMode="auto">
          <a:xfrm flipV="1">
            <a:off x="5888038" y="4033838"/>
            <a:ext cx="1828800" cy="738187"/>
          </a:xfrm>
          <a:prstGeom prst="bentConnector3">
            <a:avLst>
              <a:gd name="adj1" fmla="val 50000"/>
            </a:avLst>
          </a:prstGeom>
          <a:solidFill>
            <a:srgbClr val="00B8FF"/>
          </a:solidFill>
          <a:ln w="19050" cap="flat" cmpd="sng" algn="ctr">
            <a:solidFill>
              <a:schemeClr val="tx1">
                <a:lumMod val="50000"/>
              </a:schemeClr>
            </a:solidFill>
            <a:prstDash val="solid"/>
            <a:round/>
            <a:headEnd type="none" w="med" len="med"/>
            <a:tailEnd type="triangle" w="med" len="med"/>
          </a:ln>
          <a:effectLst/>
        </p:spPr>
      </p:cxnSp>
      <p:cxnSp>
        <p:nvCxnSpPr>
          <p:cNvPr id="42" name="Elbow Connector 41"/>
          <p:cNvCxnSpPr/>
          <p:nvPr/>
        </p:nvCxnSpPr>
        <p:spPr bwMode="auto">
          <a:xfrm rot="5400000" flipH="1" flipV="1">
            <a:off x="5634038" y="3810000"/>
            <a:ext cx="955675" cy="447675"/>
          </a:xfrm>
          <a:prstGeom prst="bentConnector3">
            <a:avLst>
              <a:gd name="adj1" fmla="val 50000"/>
            </a:avLst>
          </a:prstGeom>
          <a:solidFill>
            <a:srgbClr val="00B8FF"/>
          </a:solidFill>
          <a:ln w="19050" cap="flat" cmpd="sng" algn="ctr">
            <a:solidFill>
              <a:schemeClr val="tx1">
                <a:lumMod val="50000"/>
              </a:schemeClr>
            </a:solidFill>
            <a:prstDash val="solid"/>
            <a:round/>
            <a:headEnd type="none" w="med" len="med"/>
            <a:tailEnd type="triangle" w="med" len="med"/>
          </a:ln>
          <a:effectLst/>
        </p:spPr>
      </p:cxnSp>
      <p:sp>
        <p:nvSpPr>
          <p:cNvPr id="136210" name="Freeform 17"/>
          <p:cNvSpPr>
            <a:spLocks/>
          </p:cNvSpPr>
          <p:nvPr/>
        </p:nvSpPr>
        <p:spPr bwMode="auto">
          <a:xfrm>
            <a:off x="5297488" y="4278313"/>
            <a:ext cx="1271587" cy="1179512"/>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55" name="Snip Single Corner Rectangle 54"/>
          <p:cNvSpPr/>
          <p:nvPr/>
        </p:nvSpPr>
        <p:spPr bwMode="auto">
          <a:xfrm flipH="1">
            <a:off x="7391400" y="5019675"/>
            <a:ext cx="1219200" cy="1662113"/>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36212" name="Freeform 56"/>
          <p:cNvSpPr>
            <a:spLocks/>
          </p:cNvSpPr>
          <p:nvPr/>
        </p:nvSpPr>
        <p:spPr bwMode="auto">
          <a:xfrm>
            <a:off x="7756525" y="5749925"/>
            <a:ext cx="549275"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6213" name="Freeform 56"/>
          <p:cNvSpPr>
            <a:spLocks/>
          </p:cNvSpPr>
          <p:nvPr/>
        </p:nvSpPr>
        <p:spPr bwMode="auto">
          <a:xfrm>
            <a:off x="7756525" y="5105400"/>
            <a:ext cx="549275"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6214" name="Text Box 93"/>
          <p:cNvSpPr txBox="1">
            <a:spLocks noChangeArrowheads="1"/>
          </p:cNvSpPr>
          <p:nvPr/>
        </p:nvSpPr>
        <p:spPr bwMode="auto">
          <a:xfrm>
            <a:off x="5410200" y="4625975"/>
            <a:ext cx="16176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System</a:t>
            </a:r>
            <a:endParaRPr lang="en-US" sz="1800" b="1">
              <a:solidFill>
                <a:srgbClr val="000000"/>
              </a:solidFill>
            </a:endParaRPr>
          </a:p>
        </p:txBody>
      </p:sp>
      <p:sp>
        <p:nvSpPr>
          <p:cNvPr id="136215" name="Text Box 93"/>
          <p:cNvSpPr txBox="1">
            <a:spLocks noChangeArrowheads="1"/>
          </p:cNvSpPr>
          <p:nvPr/>
        </p:nvSpPr>
        <p:spPr bwMode="auto">
          <a:xfrm>
            <a:off x="7678738" y="4603750"/>
            <a:ext cx="16176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App</a:t>
            </a:r>
            <a:endParaRPr lang="en-US" sz="1800" b="1">
              <a:solidFill>
                <a:srgbClr val="000000"/>
              </a:solidFill>
            </a:endParaRPr>
          </a:p>
        </p:txBody>
      </p:sp>
      <p:sp>
        <p:nvSpPr>
          <p:cNvPr id="136216" name="Text Box 93"/>
          <p:cNvSpPr txBox="1">
            <a:spLocks noChangeArrowheads="1"/>
          </p:cNvSpPr>
          <p:nvPr/>
        </p:nvSpPr>
        <p:spPr bwMode="auto">
          <a:xfrm>
            <a:off x="6324600" y="3636963"/>
            <a:ext cx="16938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upcalls</a:t>
            </a:r>
          </a:p>
        </p:txBody>
      </p:sp>
      <p:sp>
        <p:nvSpPr>
          <p:cNvPr id="33" name="Rectangle 32"/>
          <p:cNvSpPr/>
          <p:nvPr/>
        </p:nvSpPr>
        <p:spPr bwMode="auto">
          <a:xfrm>
            <a:off x="7485063" y="6397625"/>
            <a:ext cx="1049337" cy="231775"/>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36218" name="Text Box 93"/>
          <p:cNvSpPr txBox="1">
            <a:spLocks noChangeArrowheads="1"/>
          </p:cNvSpPr>
          <p:nvPr/>
        </p:nvSpPr>
        <p:spPr bwMode="auto">
          <a:xfrm>
            <a:off x="7526338" y="6337300"/>
            <a:ext cx="16938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a:solidFill>
                  <a:srgbClr val="000000"/>
                </a:solidFill>
              </a:rPr>
              <a:t>manifest</a:t>
            </a:r>
            <a:endParaRPr lang="en-US" sz="2000" b="1">
              <a:solidFill>
                <a:srgbClr val="000000"/>
              </a:solidFill>
            </a:endParaRPr>
          </a:p>
        </p:txBody>
      </p:sp>
      <p:sp>
        <p:nvSpPr>
          <p:cNvPr id="136219" name="Text Box 93"/>
          <p:cNvSpPr txBox="1">
            <a:spLocks noChangeArrowheads="1"/>
          </p:cNvSpPr>
          <p:nvPr/>
        </p:nvSpPr>
        <p:spPr bwMode="auto">
          <a:xfrm>
            <a:off x="7678738" y="5867400"/>
            <a:ext cx="16938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a:solidFill>
                  <a:srgbClr val="FFFFFF"/>
                </a:solidFill>
              </a:rPr>
              <a:t>class</a:t>
            </a:r>
            <a:endParaRPr lang="en-US" sz="2000" b="1">
              <a:solidFill>
                <a:srgbClr val="FFFFFF"/>
              </a:solidFill>
            </a:endParaRPr>
          </a:p>
        </p:txBody>
      </p:sp>
      <p:sp>
        <p:nvSpPr>
          <p:cNvPr id="136220" name="Text Box 93"/>
          <p:cNvSpPr txBox="1">
            <a:spLocks noChangeArrowheads="1"/>
          </p:cNvSpPr>
          <p:nvPr/>
        </p:nvSpPr>
        <p:spPr bwMode="auto">
          <a:xfrm>
            <a:off x="7696200" y="5221288"/>
            <a:ext cx="16938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a:t>class</a:t>
            </a:r>
            <a:endParaRPr lang="en-US" sz="2000" b="1"/>
          </a:p>
        </p:txBody>
      </p:sp>
      <p:sp>
        <p:nvSpPr>
          <p:cNvPr id="136221" name="Text Box 93"/>
          <p:cNvSpPr txBox="1">
            <a:spLocks noChangeArrowheads="1"/>
          </p:cNvSpPr>
          <p:nvPr/>
        </p:nvSpPr>
        <p:spPr bwMode="auto">
          <a:xfrm>
            <a:off x="7907338" y="3048000"/>
            <a:ext cx="16938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a:t>instance</a:t>
            </a:r>
            <a:endParaRPr lang="en-US" sz="2000" b="1"/>
          </a:p>
        </p:txBody>
      </p:sp>
      <p:sp>
        <p:nvSpPr>
          <p:cNvPr id="136222" name="Text Box 93"/>
          <p:cNvSpPr txBox="1">
            <a:spLocks noChangeArrowheads="1"/>
          </p:cNvSpPr>
          <p:nvPr/>
        </p:nvSpPr>
        <p:spPr bwMode="auto">
          <a:xfrm>
            <a:off x="5849938" y="2209800"/>
            <a:ext cx="16938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a:t>instance</a:t>
            </a:r>
            <a:endParaRPr lang="en-US" sz="2000" b="1"/>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711200" y="4146550"/>
            <a:ext cx="1193800" cy="1649413"/>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defTabSz="9144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37218" name="Title 1"/>
          <p:cNvSpPr>
            <a:spLocks noGrp="1"/>
          </p:cNvSpPr>
          <p:nvPr>
            <p:ph type="title"/>
          </p:nvPr>
        </p:nvSpPr>
        <p:spPr/>
        <p:txBody>
          <a:bodyPr/>
          <a:lstStyle/>
          <a:p>
            <a:pPr eaLnBrk="1" hangingPunct="1"/>
            <a:r>
              <a:rPr lang="en-US">
                <a:latin typeface="Arial" charset="0"/>
                <a:ea typeface="ＭＳ Ｐゴシック" charset="0"/>
              </a:rPr>
              <a:t>Some symbols</a:t>
            </a:r>
          </a:p>
        </p:txBody>
      </p:sp>
      <p:sp>
        <p:nvSpPr>
          <p:cNvPr id="141314" name="Content Placeholder 53"/>
          <p:cNvSpPr>
            <a:spLocks noGrp="1"/>
          </p:cNvSpPr>
          <p:nvPr>
            <p:ph idx="1"/>
          </p:nvPr>
        </p:nvSpPr>
        <p:spPr>
          <a:xfrm>
            <a:off x="457200" y="1581150"/>
            <a:ext cx="4764088" cy="933450"/>
          </a:xfrm>
        </p:spPr>
        <p:txBody>
          <a:bodyPr/>
          <a:lstStyle/>
          <a:p>
            <a:pPr eaLnBrk="1" hangingPunct="1">
              <a:defRPr/>
            </a:pPr>
            <a:r>
              <a:rPr lang="en-US" sz="2000" dirty="0" smtClean="0">
                <a:latin typeface="Arial" charset="0"/>
                <a:ea typeface="ＭＳ Ｐゴシック" charset="0"/>
              </a:rPr>
              <a:t>Figures follow conventions established in previous lectures. </a:t>
            </a:r>
            <a:endParaRPr lang="en-US" sz="2000" dirty="0">
              <a:latin typeface="Arial" charset="0"/>
              <a:ea typeface="ＭＳ Ｐゴシック" charset="0"/>
            </a:endParaRPr>
          </a:p>
          <a:p>
            <a:pPr marL="0" indent="0" eaLnBrk="1" hangingPunct="1">
              <a:buFont typeface="Times New Roman" charset="0"/>
              <a:buNone/>
              <a:defRPr/>
            </a:pPr>
            <a:endParaRPr lang="en-US" sz="2000" dirty="0">
              <a:latin typeface="Arial" charset="0"/>
              <a:ea typeface="ＭＳ Ｐゴシック" charset="0"/>
            </a:endParaRPr>
          </a:p>
        </p:txBody>
      </p:sp>
      <p:sp>
        <p:nvSpPr>
          <p:cNvPr id="137220" name="Freeform 34"/>
          <p:cNvSpPr>
            <a:spLocks/>
          </p:cNvSpPr>
          <p:nvPr/>
        </p:nvSpPr>
        <p:spPr bwMode="auto">
          <a:xfrm>
            <a:off x="7100888" y="2301875"/>
            <a:ext cx="1222375" cy="1311275"/>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0">
            <a:solidFill>
              <a:srgbClr val="000000"/>
            </a:solidFill>
            <a:prstDash val="solid"/>
            <a:round/>
            <a:headEnd/>
            <a:tailEnd/>
          </a:ln>
        </p:spPr>
        <p:txBody>
          <a:bodyPr/>
          <a:lstStyle/>
          <a:p>
            <a:endParaRPr lang="en-US"/>
          </a:p>
        </p:txBody>
      </p:sp>
      <p:sp>
        <p:nvSpPr>
          <p:cNvPr id="137221" name="Freeform 35"/>
          <p:cNvSpPr>
            <a:spLocks/>
          </p:cNvSpPr>
          <p:nvPr/>
        </p:nvSpPr>
        <p:spPr bwMode="auto">
          <a:xfrm>
            <a:off x="7100888" y="2301875"/>
            <a:ext cx="1222375" cy="1311275"/>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7222" name="Freeform 56"/>
          <p:cNvSpPr>
            <a:spLocks/>
          </p:cNvSpPr>
          <p:nvPr/>
        </p:nvSpPr>
        <p:spPr bwMode="auto">
          <a:xfrm>
            <a:off x="685800" y="2514600"/>
            <a:ext cx="1219200" cy="1311275"/>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7223" name="Freeform 25"/>
          <p:cNvSpPr>
            <a:spLocks/>
          </p:cNvSpPr>
          <p:nvPr/>
        </p:nvSpPr>
        <p:spPr bwMode="auto">
          <a:xfrm>
            <a:off x="5954713" y="1897063"/>
            <a:ext cx="304800" cy="190500"/>
          </a:xfrm>
          <a:custGeom>
            <a:avLst/>
            <a:gdLst>
              <a:gd name="T0" fmla="*/ 2147483647 w 300"/>
              <a:gd name="T1" fmla="*/ 0 h 169"/>
              <a:gd name="T2" fmla="*/ 0 w 300"/>
              <a:gd name="T3" fmla="*/ 0 h 169"/>
              <a:gd name="T4" fmla="*/ 2147483647 w 300"/>
              <a:gd name="T5" fmla="*/ 2147483647 h 169"/>
              <a:gd name="T6" fmla="*/ 0 w 300"/>
              <a:gd name="T7" fmla="*/ 2147483647 h 169"/>
              <a:gd name="T8" fmla="*/ 2147483647 w 300"/>
              <a:gd name="T9" fmla="*/ 2147483647 h 169"/>
              <a:gd name="T10" fmla="*/ 2147483647 w 300"/>
              <a:gd name="T11" fmla="*/ 2147483647 h 169"/>
              <a:gd name="T12" fmla="*/ 2147483647 w 300"/>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0" h="169">
                <a:moveTo>
                  <a:pt x="225" y="0"/>
                </a:moveTo>
                <a:lnTo>
                  <a:pt x="0" y="0"/>
                </a:lnTo>
                <a:lnTo>
                  <a:pt x="75" y="85"/>
                </a:lnTo>
                <a:lnTo>
                  <a:pt x="0" y="169"/>
                </a:lnTo>
                <a:lnTo>
                  <a:pt x="225" y="169"/>
                </a:lnTo>
                <a:lnTo>
                  <a:pt x="300" y="85"/>
                </a:lnTo>
                <a:lnTo>
                  <a:pt x="225" y="0"/>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4" name="Freeform 26"/>
          <p:cNvSpPr>
            <a:spLocks/>
          </p:cNvSpPr>
          <p:nvPr/>
        </p:nvSpPr>
        <p:spPr bwMode="auto">
          <a:xfrm>
            <a:off x="5954713" y="1897063"/>
            <a:ext cx="304800" cy="190500"/>
          </a:xfrm>
          <a:custGeom>
            <a:avLst/>
            <a:gdLst>
              <a:gd name="T0" fmla="*/ 2147483647 w 300"/>
              <a:gd name="T1" fmla="*/ 0 h 169"/>
              <a:gd name="T2" fmla="*/ 0 w 300"/>
              <a:gd name="T3" fmla="*/ 0 h 169"/>
              <a:gd name="T4" fmla="*/ 2147483647 w 300"/>
              <a:gd name="T5" fmla="*/ 2147483647 h 169"/>
              <a:gd name="T6" fmla="*/ 0 w 300"/>
              <a:gd name="T7" fmla="*/ 2147483647 h 169"/>
              <a:gd name="T8" fmla="*/ 2147483647 w 300"/>
              <a:gd name="T9" fmla="*/ 2147483647 h 169"/>
              <a:gd name="T10" fmla="*/ 2147483647 w 300"/>
              <a:gd name="T11" fmla="*/ 2147483647 h 169"/>
              <a:gd name="T12" fmla="*/ 2147483647 w 300"/>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0" h="169">
                <a:moveTo>
                  <a:pt x="225" y="0"/>
                </a:moveTo>
                <a:lnTo>
                  <a:pt x="0" y="0"/>
                </a:lnTo>
                <a:lnTo>
                  <a:pt x="75" y="85"/>
                </a:lnTo>
                <a:lnTo>
                  <a:pt x="0" y="169"/>
                </a:lnTo>
                <a:lnTo>
                  <a:pt x="225" y="169"/>
                </a:lnTo>
                <a:lnTo>
                  <a:pt x="300" y="85"/>
                </a:lnTo>
                <a:lnTo>
                  <a:pt x="225"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25" name="Freeform 19"/>
          <p:cNvSpPr>
            <a:spLocks/>
          </p:cNvSpPr>
          <p:nvPr/>
        </p:nvSpPr>
        <p:spPr bwMode="auto">
          <a:xfrm>
            <a:off x="7054850" y="2698750"/>
            <a:ext cx="300038"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6" name="Freeform 20"/>
          <p:cNvSpPr>
            <a:spLocks/>
          </p:cNvSpPr>
          <p:nvPr/>
        </p:nvSpPr>
        <p:spPr bwMode="auto">
          <a:xfrm>
            <a:off x="7054850" y="2698750"/>
            <a:ext cx="300038"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5" name="Elbow Connector 24"/>
          <p:cNvCxnSpPr/>
          <p:nvPr/>
        </p:nvCxnSpPr>
        <p:spPr bwMode="auto">
          <a:xfrm>
            <a:off x="6257925" y="1992313"/>
            <a:ext cx="842963" cy="801687"/>
          </a:xfrm>
          <a:prstGeom prst="bentConnector3">
            <a:avLst/>
          </a:prstGeom>
          <a:solidFill>
            <a:srgbClr val="00B8FF"/>
          </a:solidFill>
          <a:ln w="19050" cap="flat" cmpd="sng" algn="ctr">
            <a:solidFill>
              <a:schemeClr val="tx1">
                <a:lumMod val="50000"/>
              </a:schemeClr>
            </a:solidFill>
            <a:prstDash val="solid"/>
            <a:round/>
            <a:headEnd type="none" w="med" len="med"/>
            <a:tailEnd type="triangle" w="med" len="med"/>
          </a:ln>
          <a:effectLst/>
        </p:spPr>
      </p:cxnSp>
      <p:sp>
        <p:nvSpPr>
          <p:cNvPr id="137228" name="Text Box 93"/>
          <p:cNvSpPr txBox="1">
            <a:spLocks noChangeArrowheads="1"/>
          </p:cNvSpPr>
          <p:nvPr/>
        </p:nvSpPr>
        <p:spPr bwMode="auto">
          <a:xfrm>
            <a:off x="1752600" y="2590800"/>
            <a:ext cx="19812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Module (component)</a:t>
            </a:r>
            <a:endParaRPr lang="en-US" sz="1800" b="1">
              <a:solidFill>
                <a:srgbClr val="000000"/>
              </a:solidFill>
            </a:endParaRPr>
          </a:p>
        </p:txBody>
      </p:sp>
      <p:sp>
        <p:nvSpPr>
          <p:cNvPr id="137229" name="Text Box 93"/>
          <p:cNvSpPr txBox="1">
            <a:spLocks noChangeArrowheads="1"/>
          </p:cNvSpPr>
          <p:nvPr/>
        </p:nvSpPr>
        <p:spPr bwMode="auto">
          <a:xfrm>
            <a:off x="5562600" y="1447800"/>
            <a:ext cx="2895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API / linkage / binding</a:t>
            </a:r>
          </a:p>
        </p:txBody>
      </p:sp>
      <p:grpSp>
        <p:nvGrpSpPr>
          <p:cNvPr id="137230" name="Group 31"/>
          <p:cNvGrpSpPr>
            <a:grpSpLocks/>
          </p:cNvGrpSpPr>
          <p:nvPr/>
        </p:nvGrpSpPr>
        <p:grpSpPr bwMode="auto">
          <a:xfrm>
            <a:off x="7048500" y="3168650"/>
            <a:ext cx="300038" cy="190500"/>
            <a:chOff x="3499570" y="4264025"/>
            <a:chExt cx="300037" cy="190500"/>
          </a:xfrm>
        </p:grpSpPr>
        <p:sp>
          <p:nvSpPr>
            <p:cNvPr id="30"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37249"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7231" name="Freeform 17"/>
          <p:cNvSpPr>
            <a:spLocks/>
          </p:cNvSpPr>
          <p:nvPr/>
        </p:nvSpPr>
        <p:spPr bwMode="auto">
          <a:xfrm>
            <a:off x="2527300" y="3721100"/>
            <a:ext cx="1435100" cy="1331913"/>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55" name="Snip Single Corner Rectangle 54"/>
          <p:cNvSpPr/>
          <p:nvPr/>
        </p:nvSpPr>
        <p:spPr bwMode="auto">
          <a:xfrm flipH="1">
            <a:off x="2286000" y="5334000"/>
            <a:ext cx="1219200" cy="1382713"/>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37233" name="Text Box 93"/>
          <p:cNvSpPr txBox="1">
            <a:spLocks noChangeArrowheads="1"/>
          </p:cNvSpPr>
          <p:nvPr/>
        </p:nvSpPr>
        <p:spPr bwMode="auto">
          <a:xfrm>
            <a:off x="685800" y="4311650"/>
            <a:ext cx="12192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Virtual address space</a:t>
            </a:r>
            <a:endParaRPr lang="en-US" sz="1800" b="1">
              <a:solidFill>
                <a:srgbClr val="000000"/>
              </a:solidFill>
            </a:endParaRPr>
          </a:p>
        </p:txBody>
      </p:sp>
      <p:sp>
        <p:nvSpPr>
          <p:cNvPr id="137234" name="Text Box 93"/>
          <p:cNvSpPr txBox="1">
            <a:spLocks noChangeArrowheads="1"/>
          </p:cNvSpPr>
          <p:nvPr/>
        </p:nvSpPr>
        <p:spPr bwMode="auto">
          <a:xfrm>
            <a:off x="2286000" y="5954713"/>
            <a:ext cx="14351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program</a:t>
            </a:r>
            <a:endParaRPr lang="en-US" sz="1800" b="1">
              <a:solidFill>
                <a:srgbClr val="000000"/>
              </a:solidFill>
            </a:endParaRPr>
          </a:p>
        </p:txBody>
      </p:sp>
      <p:sp>
        <p:nvSpPr>
          <p:cNvPr id="137235" name="Text Box 93"/>
          <p:cNvSpPr txBox="1">
            <a:spLocks noChangeArrowheads="1"/>
          </p:cNvSpPr>
          <p:nvPr/>
        </p:nvSpPr>
        <p:spPr bwMode="auto">
          <a:xfrm>
            <a:off x="2514600" y="3635375"/>
            <a:ext cx="14351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Light blue indicates a trusted system element</a:t>
            </a:r>
            <a:endParaRPr lang="en-US" sz="1600" b="1">
              <a:solidFill>
                <a:srgbClr val="000000"/>
              </a:solidFill>
            </a:endParaRPr>
          </a:p>
        </p:txBody>
      </p:sp>
      <p:sp>
        <p:nvSpPr>
          <p:cNvPr id="37" name="Rectangle 36"/>
          <p:cNvSpPr/>
          <p:nvPr/>
        </p:nvSpPr>
        <p:spPr bwMode="auto">
          <a:xfrm>
            <a:off x="6594475" y="5313363"/>
            <a:ext cx="1365250" cy="1239837"/>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37237" name="Freeform 17"/>
          <p:cNvSpPr>
            <a:spLocks/>
          </p:cNvSpPr>
          <p:nvPr/>
        </p:nvSpPr>
        <p:spPr bwMode="auto">
          <a:xfrm>
            <a:off x="6740525" y="6151563"/>
            <a:ext cx="1143000" cy="29368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37238" name="Freeform 56"/>
          <p:cNvSpPr>
            <a:spLocks/>
          </p:cNvSpPr>
          <p:nvPr/>
        </p:nvSpPr>
        <p:spPr bwMode="auto">
          <a:xfrm>
            <a:off x="6765925" y="5541963"/>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7239" name="Freeform 37"/>
          <p:cNvSpPr>
            <a:spLocks/>
          </p:cNvSpPr>
          <p:nvPr/>
        </p:nvSpPr>
        <p:spPr bwMode="auto">
          <a:xfrm>
            <a:off x="7375525" y="5554663"/>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7240" name="Text Box 93"/>
          <p:cNvSpPr txBox="1">
            <a:spLocks noChangeArrowheads="1"/>
          </p:cNvSpPr>
          <p:nvPr/>
        </p:nvSpPr>
        <p:spPr bwMode="auto">
          <a:xfrm>
            <a:off x="6840538" y="6116638"/>
            <a:ext cx="1617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37241" name="Text Box 93"/>
          <p:cNvSpPr txBox="1">
            <a:spLocks noChangeArrowheads="1"/>
          </p:cNvSpPr>
          <p:nvPr/>
        </p:nvSpPr>
        <p:spPr bwMode="auto">
          <a:xfrm>
            <a:off x="5980113" y="4311650"/>
            <a:ext cx="28082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A process/VAS with component instances and a trusted library.</a:t>
            </a:r>
            <a:endParaRPr lang="en-US" sz="2000" b="1">
              <a:solidFill>
                <a:srgbClr val="000000"/>
              </a:solidFill>
            </a:endParaRPr>
          </a:p>
        </p:txBody>
      </p:sp>
      <p:cxnSp>
        <p:nvCxnSpPr>
          <p:cNvPr id="137242" name="Curved Connector 85"/>
          <p:cNvCxnSpPr>
            <a:cxnSpLocks noChangeShapeType="1"/>
            <a:stCxn id="137241" idx="1"/>
            <a:endCxn id="37" idx="1"/>
          </p:cNvCxnSpPr>
          <p:nvPr/>
        </p:nvCxnSpPr>
        <p:spPr bwMode="auto">
          <a:xfrm rot="10800000" flipH="1" flipV="1">
            <a:off x="5980113" y="4773613"/>
            <a:ext cx="614362" cy="1158875"/>
          </a:xfrm>
          <a:prstGeom prst="curvedConnector3">
            <a:avLst>
              <a:gd name="adj1" fmla="val -37208"/>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5" name="Rectangle 44"/>
          <p:cNvSpPr/>
          <p:nvPr/>
        </p:nvSpPr>
        <p:spPr bwMode="auto">
          <a:xfrm>
            <a:off x="4572000" y="2484438"/>
            <a:ext cx="973138" cy="669925"/>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46" name="Oval 45"/>
          <p:cNvSpPr/>
          <p:nvPr/>
        </p:nvSpPr>
        <p:spPr bwMode="auto">
          <a:xfrm>
            <a:off x="4573588" y="2438400"/>
            <a:ext cx="969962" cy="92075"/>
          </a:xfrm>
          <a:prstGeom prst="ellipse">
            <a:avLst/>
          </a:prstGeom>
          <a:solidFill>
            <a:srgbClr val="EEECE1">
              <a:lumMod val="50000"/>
            </a:srgbClr>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47" name="Oval 46"/>
          <p:cNvSpPr/>
          <p:nvPr/>
        </p:nvSpPr>
        <p:spPr bwMode="auto">
          <a:xfrm>
            <a:off x="4573588" y="3082925"/>
            <a:ext cx="969962" cy="92075"/>
          </a:xfrm>
          <a:prstGeom prst="ellipse">
            <a:avLst/>
          </a:prstGeom>
          <a:solidFill>
            <a:srgbClr val="EEECE1">
              <a:lumMod val="50000"/>
            </a:srgbClr>
          </a:solidFill>
          <a:ln w="19050" cap="flat" cmpd="sng" algn="ctr">
            <a:solidFill>
              <a:srgbClr val="003367"/>
            </a:solidFill>
            <a:prstDash val="solid"/>
            <a:round/>
            <a:headEnd type="none" w="med" len="med"/>
            <a:tailEnd type="none" w="med" len="med"/>
          </a:ln>
          <a:effectLst/>
        </p:spPr>
        <p:txBody>
          <a:bodyPr/>
          <a:lstStyle/>
          <a:p>
            <a:pPr defTabSz="9144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48" name="Rectangle 47"/>
          <p:cNvSpPr/>
          <p:nvPr/>
        </p:nvSpPr>
        <p:spPr bwMode="auto">
          <a:xfrm>
            <a:off x="4827588" y="2700338"/>
            <a:ext cx="461962" cy="231775"/>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37247" name="Text Box 93"/>
          <p:cNvSpPr txBox="1">
            <a:spLocks noChangeArrowheads="1"/>
          </p:cNvSpPr>
          <p:nvPr/>
        </p:nvSpPr>
        <p:spPr bwMode="auto">
          <a:xfrm>
            <a:off x="4827588" y="2608263"/>
            <a:ext cx="5810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file</a:t>
            </a:r>
            <a:endParaRPr lang="en-US" sz="20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pPr eaLnBrk="1" hangingPunct="1"/>
            <a:r>
              <a:rPr lang="en-US" sz="3600">
                <a:latin typeface="Arial" charset="0"/>
                <a:ea typeface="ＭＳ Ｐゴシック" charset="0"/>
              </a:rPr>
              <a:t>Components run in contexts</a:t>
            </a:r>
          </a:p>
        </p:txBody>
      </p:sp>
      <p:sp>
        <p:nvSpPr>
          <p:cNvPr id="54" name="Content Placeholder 53"/>
          <p:cNvSpPr>
            <a:spLocks noGrp="1"/>
          </p:cNvSpPr>
          <p:nvPr>
            <p:ph idx="1"/>
          </p:nvPr>
        </p:nvSpPr>
        <p:spPr>
          <a:xfrm>
            <a:off x="457200" y="1752600"/>
            <a:ext cx="5122863" cy="4648200"/>
          </a:xfrm>
        </p:spPr>
        <p:txBody>
          <a:bodyPr/>
          <a:lstStyle/>
          <a:p>
            <a:pPr eaLnBrk="1" hangingPunct="1">
              <a:defRPr/>
            </a:pPr>
            <a:r>
              <a:rPr lang="en-US" sz="2000" dirty="0"/>
              <a:t>C</a:t>
            </a:r>
            <a:r>
              <a:rPr lang="en-US" sz="2000" dirty="0" smtClean="0"/>
              <a:t>omponents are Java code.</a:t>
            </a:r>
          </a:p>
          <a:p>
            <a:pPr lvl="1" eaLnBrk="1" hangingPunct="1">
              <a:defRPr/>
            </a:pPr>
            <a:r>
              <a:rPr lang="en-US" sz="1800" b="0" dirty="0" smtClean="0"/>
              <a:t>A component is a </a:t>
            </a:r>
            <a:r>
              <a:rPr lang="en-US" sz="1800" dirty="0" smtClean="0"/>
              <a:t>class</a:t>
            </a:r>
            <a:r>
              <a:rPr lang="en-US" sz="1800" b="0" dirty="0" smtClean="0"/>
              <a:t> in an app.</a:t>
            </a:r>
          </a:p>
          <a:p>
            <a:pPr lvl="1" eaLnBrk="1" hangingPunct="1">
              <a:defRPr/>
            </a:pPr>
            <a:r>
              <a:rPr lang="en-US" sz="1800" b="0" dirty="0" smtClean="0"/>
              <a:t>Its name is </a:t>
            </a:r>
            <a:r>
              <a:rPr lang="en-US" sz="1800" b="0" dirty="0" smtClean="0">
                <a:solidFill>
                  <a:schemeClr val="accent1">
                    <a:lumMod val="50000"/>
                  </a:schemeClr>
                </a:solidFill>
              </a:rPr>
              <a:t>(</a:t>
            </a:r>
            <a:r>
              <a:rPr lang="en-US" sz="1800" b="0" dirty="0" err="1" smtClean="0">
                <a:solidFill>
                  <a:schemeClr val="accent1">
                    <a:lumMod val="50000"/>
                  </a:schemeClr>
                </a:solidFill>
              </a:rPr>
              <a:t>appname</a:t>
            </a:r>
            <a:r>
              <a:rPr lang="en-US" sz="1800" b="0" dirty="0" smtClean="0">
                <a:solidFill>
                  <a:schemeClr val="accent1">
                    <a:lumMod val="50000"/>
                  </a:schemeClr>
                </a:solidFill>
              </a:rPr>
              <a:t>, </a:t>
            </a:r>
            <a:r>
              <a:rPr lang="en-US" sz="1800" b="0" dirty="0" err="1" smtClean="0">
                <a:solidFill>
                  <a:schemeClr val="accent1">
                    <a:lumMod val="50000"/>
                  </a:schemeClr>
                </a:solidFill>
              </a:rPr>
              <a:t>classname</a:t>
            </a:r>
            <a:r>
              <a:rPr lang="en-US" sz="1800" b="0" dirty="0" smtClean="0">
                <a:solidFill>
                  <a:schemeClr val="accent1">
                    <a:lumMod val="50000"/>
                  </a:schemeClr>
                </a:solidFill>
              </a:rPr>
              <a:t>)</a:t>
            </a:r>
            <a:r>
              <a:rPr lang="en-US" sz="1800" b="0" dirty="0" smtClean="0"/>
              <a:t>.</a:t>
            </a:r>
          </a:p>
          <a:p>
            <a:pPr lvl="1" eaLnBrk="1" hangingPunct="1">
              <a:defRPr/>
            </a:pPr>
            <a:r>
              <a:rPr lang="en-US" sz="1800" b="0" dirty="0" smtClean="0"/>
              <a:t>Apps are named as </a:t>
            </a:r>
            <a:r>
              <a:rPr lang="en-US" sz="1800" b="0" dirty="0" smtClean="0"/>
              <a:t>Java packages</a:t>
            </a:r>
            <a:r>
              <a:rPr lang="en-US" sz="1800" b="0" dirty="0" smtClean="0"/>
              <a:t>.</a:t>
            </a:r>
          </a:p>
          <a:p>
            <a:pPr eaLnBrk="1" hangingPunct="1">
              <a:defRPr/>
            </a:pPr>
            <a:r>
              <a:rPr lang="en-US" sz="2000" dirty="0" smtClean="0"/>
              <a:t>Components run in JVM contexts.</a:t>
            </a:r>
          </a:p>
          <a:p>
            <a:pPr lvl="1" eaLnBrk="1" hangingPunct="1">
              <a:defRPr/>
            </a:pPr>
            <a:r>
              <a:rPr lang="en-US" sz="1800" b="0" dirty="0" smtClean="0"/>
              <a:t>Each component runs at most one </a:t>
            </a:r>
            <a:r>
              <a:rPr lang="en-US" sz="1800" dirty="0" smtClean="0"/>
              <a:t>instance</a:t>
            </a:r>
            <a:r>
              <a:rPr lang="en-US" sz="1800" b="0" dirty="0" smtClean="0"/>
              <a:t> in exactly one context. </a:t>
            </a:r>
          </a:p>
          <a:p>
            <a:pPr lvl="1" eaLnBrk="1" hangingPunct="1">
              <a:defRPr/>
            </a:pPr>
            <a:r>
              <a:rPr lang="en-US" sz="1800" b="0" dirty="0" smtClean="0"/>
              <a:t>Components may activate/deactivate independently of one another.</a:t>
            </a:r>
          </a:p>
          <a:p>
            <a:pPr lvl="1" eaLnBrk="1" hangingPunct="1">
              <a:defRPr/>
            </a:pPr>
            <a:r>
              <a:rPr lang="en-US" sz="1800" b="0" dirty="0" smtClean="0"/>
              <a:t>The context </a:t>
            </a:r>
            <a:r>
              <a:rPr lang="en-US" sz="1800" b="0" dirty="0" smtClean="0"/>
              <a:t>is a </a:t>
            </a:r>
            <a:r>
              <a:rPr lang="en-US" sz="1800" b="0" dirty="0" smtClean="0"/>
              <a:t>Linux </a:t>
            </a:r>
            <a:r>
              <a:rPr lang="en-US" sz="1800" dirty="0" smtClean="0"/>
              <a:t>process</a:t>
            </a:r>
            <a:r>
              <a:rPr lang="en-US" sz="1800" b="0" dirty="0" smtClean="0"/>
              <a:t> </a:t>
            </a:r>
            <a:r>
              <a:rPr lang="en-US" sz="1800" b="0" dirty="0" smtClean="0"/>
              <a:t>with a JVM and a trusted system library.</a:t>
            </a:r>
          </a:p>
          <a:p>
            <a:pPr lvl="1" eaLnBrk="1" hangingPunct="1">
              <a:defRPr/>
            </a:pPr>
            <a:r>
              <a:rPr lang="en-US" sz="1800" b="0" dirty="0" smtClean="0"/>
              <a:t>Android library defines </a:t>
            </a:r>
            <a:r>
              <a:rPr lang="en-US" sz="1800" dirty="0" smtClean="0">
                <a:solidFill>
                  <a:srgbClr val="651222"/>
                </a:solidFill>
              </a:rPr>
              <a:t>context</a:t>
            </a:r>
            <a:r>
              <a:rPr lang="en-US" sz="1800" b="0" dirty="0" smtClean="0"/>
              <a:t> object with system API for use by app threads.</a:t>
            </a:r>
          </a:p>
          <a:p>
            <a:pPr lvl="1" eaLnBrk="1" hangingPunct="1">
              <a:defRPr/>
            </a:pPr>
            <a:endParaRPr lang="en-US" sz="1600" dirty="0" smtClean="0"/>
          </a:p>
          <a:p>
            <a:pPr lvl="1" eaLnBrk="1" hangingPunct="1">
              <a:defRPr/>
            </a:pPr>
            <a:endParaRPr lang="en-US" sz="1600" dirty="0" smtClean="0"/>
          </a:p>
        </p:txBody>
      </p:sp>
      <p:sp>
        <p:nvSpPr>
          <p:cNvPr id="55" name="Snip Single Corner Rectangle 54"/>
          <p:cNvSpPr/>
          <p:nvPr/>
        </p:nvSpPr>
        <p:spPr bwMode="auto">
          <a:xfrm flipH="1">
            <a:off x="7246938" y="4332288"/>
            <a:ext cx="1363662" cy="1382712"/>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37" name="Rectangle 36"/>
          <p:cNvSpPr/>
          <p:nvPr/>
        </p:nvSpPr>
        <p:spPr bwMode="auto">
          <a:xfrm>
            <a:off x="7246938" y="233045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38245" name="Freeform 17"/>
          <p:cNvSpPr>
            <a:spLocks/>
          </p:cNvSpPr>
          <p:nvPr/>
        </p:nvSpPr>
        <p:spPr bwMode="auto">
          <a:xfrm>
            <a:off x="7391400" y="316865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38246" name="Freeform 56"/>
          <p:cNvSpPr>
            <a:spLocks/>
          </p:cNvSpPr>
          <p:nvPr/>
        </p:nvSpPr>
        <p:spPr bwMode="auto">
          <a:xfrm>
            <a:off x="7418388" y="25590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8247" name="Freeform 37"/>
          <p:cNvSpPr>
            <a:spLocks/>
          </p:cNvSpPr>
          <p:nvPr/>
        </p:nvSpPr>
        <p:spPr bwMode="auto">
          <a:xfrm>
            <a:off x="8026400" y="25717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8248" name="Freeform 44"/>
          <p:cNvSpPr>
            <a:spLocks/>
          </p:cNvSpPr>
          <p:nvPr/>
        </p:nvSpPr>
        <p:spPr bwMode="auto">
          <a:xfrm>
            <a:off x="7418388" y="44640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8249" name="Freeform 45"/>
          <p:cNvSpPr>
            <a:spLocks/>
          </p:cNvSpPr>
          <p:nvPr/>
        </p:nvSpPr>
        <p:spPr bwMode="auto">
          <a:xfrm>
            <a:off x="8026400" y="44767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8250" name="Freeform 46"/>
          <p:cNvSpPr>
            <a:spLocks/>
          </p:cNvSpPr>
          <p:nvPr/>
        </p:nvSpPr>
        <p:spPr bwMode="auto">
          <a:xfrm>
            <a:off x="7418388" y="50736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8251" name="Freeform 47"/>
          <p:cNvSpPr>
            <a:spLocks/>
          </p:cNvSpPr>
          <p:nvPr/>
        </p:nvSpPr>
        <p:spPr bwMode="auto">
          <a:xfrm>
            <a:off x="8026400" y="50863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61" name="Down Arrow 60"/>
          <p:cNvSpPr/>
          <p:nvPr/>
        </p:nvSpPr>
        <p:spPr bwMode="auto">
          <a:xfrm flipV="1">
            <a:off x="7908925" y="3608388"/>
            <a:ext cx="168275" cy="627062"/>
          </a:xfrm>
          <a:prstGeom prst="down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a:solidFill>
                <a:prstClr val="white"/>
              </a:solidFill>
              <a:ea typeface="ＭＳ Ｐゴシック" charset="-128"/>
              <a:cs typeface="Arial" charset="0"/>
            </a:endParaRPr>
          </a:p>
        </p:txBody>
      </p:sp>
      <p:sp>
        <p:nvSpPr>
          <p:cNvPr id="138253" name="Text Box 93"/>
          <p:cNvSpPr txBox="1">
            <a:spLocks noChangeArrowheads="1"/>
          </p:cNvSpPr>
          <p:nvPr/>
        </p:nvSpPr>
        <p:spPr bwMode="auto">
          <a:xfrm>
            <a:off x="7678738" y="5759450"/>
            <a:ext cx="7794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app</a:t>
            </a:r>
            <a:endParaRPr lang="en-US" sz="1800" b="1">
              <a:solidFill>
                <a:srgbClr val="000000"/>
              </a:solidFill>
            </a:endParaRPr>
          </a:p>
        </p:txBody>
      </p:sp>
      <p:sp>
        <p:nvSpPr>
          <p:cNvPr id="138254" name="Text Box 93"/>
          <p:cNvSpPr txBox="1">
            <a:spLocks noChangeArrowheads="1"/>
          </p:cNvSpPr>
          <p:nvPr/>
        </p:nvSpPr>
        <p:spPr bwMode="auto">
          <a:xfrm>
            <a:off x="6705600" y="1600200"/>
            <a:ext cx="243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context</a:t>
            </a:r>
          </a:p>
          <a:p>
            <a:pPr algn="ctr" defTabSz="914400" eaLnBrk="1" hangingPunct="1"/>
            <a:r>
              <a:rPr lang="en-US" sz="2000" b="1">
                <a:solidFill>
                  <a:srgbClr val="000000"/>
                </a:solidFill>
              </a:rPr>
              <a:t>(app process)</a:t>
            </a:r>
            <a:endParaRPr lang="en-US" sz="1800" b="1">
              <a:solidFill>
                <a:srgbClr val="000000"/>
              </a:solidFill>
            </a:endParaRPr>
          </a:p>
        </p:txBody>
      </p:sp>
      <p:sp>
        <p:nvSpPr>
          <p:cNvPr id="138255" name="Text Box 93"/>
          <p:cNvSpPr txBox="1">
            <a:spLocks noChangeArrowheads="1"/>
          </p:cNvSpPr>
          <p:nvPr/>
        </p:nvSpPr>
        <p:spPr bwMode="auto">
          <a:xfrm>
            <a:off x="7373938" y="3133725"/>
            <a:ext cx="1617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38256" name="Text Box 93"/>
          <p:cNvSpPr txBox="1">
            <a:spLocks noChangeArrowheads="1"/>
          </p:cNvSpPr>
          <p:nvPr/>
        </p:nvSpPr>
        <p:spPr bwMode="auto">
          <a:xfrm>
            <a:off x="5334000" y="2514600"/>
            <a:ext cx="2438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instances</a:t>
            </a:r>
            <a:endParaRPr lang="en-US" sz="1800" b="1">
              <a:solidFill>
                <a:srgbClr val="000000"/>
              </a:solidFill>
            </a:endParaRPr>
          </a:p>
        </p:txBody>
      </p:sp>
      <p:sp>
        <p:nvSpPr>
          <p:cNvPr id="138257" name="Text Box 93"/>
          <p:cNvSpPr txBox="1">
            <a:spLocks noChangeArrowheads="1"/>
          </p:cNvSpPr>
          <p:nvPr/>
        </p:nvSpPr>
        <p:spPr bwMode="auto">
          <a:xfrm>
            <a:off x="5580063" y="3429000"/>
            <a:ext cx="18113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component launch (activate)</a:t>
            </a:r>
            <a:endParaRPr lang="en-US" sz="16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pPr eaLnBrk="1" hangingPunct="1"/>
            <a:r>
              <a:rPr lang="en-US" sz="3600">
                <a:latin typeface="Arial" charset="0"/>
                <a:ea typeface="ＭＳ Ｐゴシック" charset="0"/>
              </a:rPr>
              <a:t>Apps are isolated</a:t>
            </a:r>
          </a:p>
        </p:txBody>
      </p:sp>
      <p:sp>
        <p:nvSpPr>
          <p:cNvPr id="139266" name="Content Placeholder 53"/>
          <p:cNvSpPr>
            <a:spLocks noGrp="1"/>
          </p:cNvSpPr>
          <p:nvPr>
            <p:ph idx="1"/>
          </p:nvPr>
        </p:nvSpPr>
        <p:spPr>
          <a:xfrm>
            <a:off x="457200" y="1450975"/>
            <a:ext cx="4764088" cy="4111625"/>
          </a:xfrm>
        </p:spPr>
        <p:txBody>
          <a:bodyPr/>
          <a:lstStyle/>
          <a:p>
            <a:pPr eaLnBrk="1" hangingPunct="1"/>
            <a:r>
              <a:rPr lang="en-US" sz="2000" b="0" dirty="0">
                <a:latin typeface="Arial" charset="0"/>
                <a:ea typeface="ＭＳ Ｐゴシック" charset="0"/>
              </a:rPr>
              <a:t>Components in the same app (generally) share a context.</a:t>
            </a:r>
          </a:p>
          <a:p>
            <a:pPr eaLnBrk="1" hangingPunct="1"/>
            <a:r>
              <a:rPr lang="en-US" sz="2000" b="0" dirty="0">
                <a:latin typeface="Arial" charset="0"/>
                <a:ea typeface="ＭＳ Ｐゴシック" charset="0"/>
              </a:rPr>
              <a:t>Components in different apps are </a:t>
            </a:r>
            <a:r>
              <a:rPr lang="en-US" sz="2000" dirty="0">
                <a:latin typeface="Arial" charset="0"/>
                <a:ea typeface="ＭＳ Ｐゴシック" charset="0"/>
              </a:rPr>
              <a:t>always</a:t>
            </a:r>
            <a:r>
              <a:rPr lang="en-US" sz="2000" b="0" dirty="0">
                <a:latin typeface="Arial" charset="0"/>
                <a:ea typeface="ＭＳ Ｐゴシック" charset="0"/>
              </a:rPr>
              <a:t> in different contexts.</a:t>
            </a:r>
          </a:p>
          <a:p>
            <a:pPr eaLnBrk="1" hangingPunct="1"/>
            <a:r>
              <a:rPr lang="en-US" sz="2000" b="0" dirty="0">
                <a:latin typeface="Arial" charset="0"/>
                <a:ea typeface="ＭＳ Ｐゴシック" charset="0"/>
              </a:rPr>
              <a:t>Apps cannot reference each other’s memory </a:t>
            </a:r>
            <a:r>
              <a:rPr lang="en-US" sz="2000" b="0" dirty="0" smtClean="0">
                <a:latin typeface="Arial" charset="0"/>
                <a:ea typeface="ＭＳ Ｐゴシック" charset="0"/>
              </a:rPr>
              <a:t>contexts (sandbox/lockbox):</a:t>
            </a:r>
            <a:endParaRPr lang="en-US" sz="2000" b="0" dirty="0">
              <a:latin typeface="Arial" charset="0"/>
              <a:ea typeface="ＭＳ Ｐゴシック" charset="0"/>
            </a:endParaRPr>
          </a:p>
          <a:p>
            <a:pPr lvl="1" eaLnBrk="1" hangingPunct="1"/>
            <a:r>
              <a:rPr lang="en-US" sz="1800" b="0" dirty="0">
                <a:latin typeface="Arial" charset="0"/>
                <a:ea typeface="ＭＳ Ｐゴシック" charset="0"/>
              </a:rPr>
              <a:t>“soft” JVM protection</a:t>
            </a:r>
          </a:p>
          <a:p>
            <a:pPr lvl="1" eaLnBrk="1" hangingPunct="1"/>
            <a:r>
              <a:rPr lang="en-US" sz="1800" b="0" dirty="0" smtClean="0">
                <a:latin typeface="Arial" charset="0"/>
                <a:ea typeface="ＭＳ Ｐゴシック" charset="0"/>
              </a:rPr>
              <a:t>“hard” </a:t>
            </a:r>
            <a:r>
              <a:rPr lang="en-US" sz="1800" b="0" dirty="0">
                <a:latin typeface="Arial" charset="0"/>
                <a:ea typeface="ＭＳ Ｐゴシック" charset="0"/>
              </a:rPr>
              <a:t>process boundaries</a:t>
            </a:r>
          </a:p>
          <a:p>
            <a:pPr eaLnBrk="1" hangingPunct="1"/>
            <a:r>
              <a:rPr lang="en-US" sz="2000" b="0" dirty="0">
                <a:latin typeface="Arial" charset="0"/>
                <a:ea typeface="ＭＳ Ｐゴシック" charset="0"/>
              </a:rPr>
              <a:t>Apps interact only via IPC.</a:t>
            </a:r>
          </a:p>
          <a:p>
            <a:pPr lvl="1" eaLnBrk="1" hangingPunct="1"/>
            <a:r>
              <a:rPr lang="en-US" sz="1800" b="0" dirty="0">
                <a:latin typeface="Arial" charset="0"/>
                <a:ea typeface="ＭＳ Ｐゴシック" charset="0"/>
              </a:rPr>
              <a:t>intents, events</a:t>
            </a:r>
          </a:p>
          <a:p>
            <a:pPr lvl="1" eaLnBrk="1" hangingPunct="1"/>
            <a:r>
              <a:rPr lang="en-US" sz="1800" b="0" dirty="0">
                <a:latin typeface="Arial" charset="0"/>
                <a:ea typeface="ＭＳ Ｐゴシック" charset="0"/>
              </a:rPr>
              <a:t>service RPC and content put/get</a:t>
            </a:r>
          </a:p>
          <a:p>
            <a:pPr eaLnBrk="1" hangingPunct="1"/>
            <a:r>
              <a:rPr lang="en-US" sz="2000" b="0" dirty="0">
                <a:latin typeface="Arial" charset="0"/>
                <a:ea typeface="ＭＳ Ｐゴシック" charset="0"/>
              </a:rPr>
              <a:t>Apps run with distinct user IDs.</a:t>
            </a:r>
          </a:p>
          <a:p>
            <a:pPr lvl="1" eaLnBrk="1" hangingPunct="1"/>
            <a:r>
              <a:rPr lang="en-US" sz="1800" b="0" dirty="0">
                <a:latin typeface="Arial" charset="0"/>
                <a:ea typeface="ＭＳ Ｐゴシック" charset="0"/>
              </a:rPr>
              <a:t>Principle of Least Privilege</a:t>
            </a:r>
          </a:p>
          <a:p>
            <a:pPr eaLnBrk="1" hangingPunct="1"/>
            <a:endParaRPr lang="en-US" sz="2000" dirty="0">
              <a:latin typeface="Arial" charset="0"/>
              <a:ea typeface="ＭＳ Ｐゴシック" charset="0"/>
            </a:endParaRPr>
          </a:p>
          <a:p>
            <a:pPr lvl="1" eaLnBrk="1" hangingPunct="1"/>
            <a:endParaRPr lang="en-US" sz="1600" dirty="0">
              <a:latin typeface="Arial" charset="0"/>
              <a:ea typeface="ＭＳ Ｐゴシック" charset="0"/>
            </a:endParaRPr>
          </a:p>
          <a:p>
            <a:pPr lvl="1" eaLnBrk="1" hangingPunct="1"/>
            <a:endParaRPr lang="en-US" sz="1600" dirty="0">
              <a:latin typeface="Arial" charset="0"/>
              <a:ea typeface="ＭＳ Ｐゴシック" charset="0"/>
            </a:endParaRPr>
          </a:p>
        </p:txBody>
      </p:sp>
      <p:sp>
        <p:nvSpPr>
          <p:cNvPr id="55" name="Snip Single Corner Rectangle 54"/>
          <p:cNvSpPr/>
          <p:nvPr/>
        </p:nvSpPr>
        <p:spPr bwMode="auto">
          <a:xfrm flipH="1">
            <a:off x="5943600" y="4637088"/>
            <a:ext cx="1363663" cy="1382712"/>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39268" name="Freeform 44"/>
          <p:cNvSpPr>
            <a:spLocks/>
          </p:cNvSpPr>
          <p:nvPr/>
        </p:nvSpPr>
        <p:spPr bwMode="auto">
          <a:xfrm>
            <a:off x="6113463" y="47688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9269" name="Freeform 45"/>
          <p:cNvSpPr>
            <a:spLocks/>
          </p:cNvSpPr>
          <p:nvPr/>
        </p:nvSpPr>
        <p:spPr bwMode="auto">
          <a:xfrm>
            <a:off x="6723063" y="47815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9270" name="Freeform 46"/>
          <p:cNvSpPr>
            <a:spLocks/>
          </p:cNvSpPr>
          <p:nvPr/>
        </p:nvSpPr>
        <p:spPr bwMode="auto">
          <a:xfrm>
            <a:off x="6113463" y="53784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9271" name="Freeform 47"/>
          <p:cNvSpPr>
            <a:spLocks/>
          </p:cNvSpPr>
          <p:nvPr/>
        </p:nvSpPr>
        <p:spPr bwMode="auto">
          <a:xfrm>
            <a:off x="6723063" y="53911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61" name="Down Arrow 60"/>
          <p:cNvSpPr/>
          <p:nvPr/>
        </p:nvSpPr>
        <p:spPr bwMode="auto">
          <a:xfrm flipV="1">
            <a:off x="6605588" y="3913188"/>
            <a:ext cx="168275" cy="627062"/>
          </a:xfrm>
          <a:prstGeom prst="down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a:solidFill>
                <a:prstClr val="white"/>
              </a:solidFill>
              <a:ea typeface="ＭＳ Ｐゴシック" charset="-128"/>
              <a:cs typeface="Arial" charset="0"/>
            </a:endParaRPr>
          </a:p>
        </p:txBody>
      </p:sp>
      <p:sp>
        <p:nvSpPr>
          <p:cNvPr id="59" name="Rectangle 58"/>
          <p:cNvSpPr/>
          <p:nvPr/>
        </p:nvSpPr>
        <p:spPr bwMode="auto">
          <a:xfrm>
            <a:off x="5867400" y="1265238"/>
            <a:ext cx="1600200" cy="2665412"/>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37" name="Rectangle 36"/>
          <p:cNvSpPr/>
          <p:nvPr/>
        </p:nvSpPr>
        <p:spPr bwMode="auto">
          <a:xfrm>
            <a:off x="5984875" y="2635250"/>
            <a:ext cx="1365250"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39275" name="Freeform 17"/>
          <p:cNvSpPr>
            <a:spLocks/>
          </p:cNvSpPr>
          <p:nvPr/>
        </p:nvSpPr>
        <p:spPr bwMode="auto">
          <a:xfrm>
            <a:off x="6130925" y="347345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39276" name="Freeform 56"/>
          <p:cNvSpPr>
            <a:spLocks/>
          </p:cNvSpPr>
          <p:nvPr/>
        </p:nvSpPr>
        <p:spPr bwMode="auto">
          <a:xfrm>
            <a:off x="6156325" y="28638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39277" name="Freeform 37"/>
          <p:cNvSpPr>
            <a:spLocks/>
          </p:cNvSpPr>
          <p:nvPr/>
        </p:nvSpPr>
        <p:spPr bwMode="auto">
          <a:xfrm>
            <a:off x="6765925" y="28765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25" name="Rectangle 24"/>
          <p:cNvSpPr/>
          <p:nvPr/>
        </p:nvSpPr>
        <p:spPr bwMode="auto">
          <a:xfrm>
            <a:off x="6213475" y="1417638"/>
            <a:ext cx="973138" cy="669925"/>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26" name="Oval 25"/>
          <p:cNvSpPr/>
          <p:nvPr/>
        </p:nvSpPr>
        <p:spPr bwMode="auto">
          <a:xfrm>
            <a:off x="6215063" y="1371600"/>
            <a:ext cx="969962" cy="92075"/>
          </a:xfrm>
          <a:prstGeom prst="ellipse">
            <a:avLst/>
          </a:prstGeom>
          <a:solidFill>
            <a:srgbClr val="EEECE1">
              <a:lumMod val="50000"/>
            </a:srgbClr>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27" name="Oval 26"/>
          <p:cNvSpPr/>
          <p:nvPr/>
        </p:nvSpPr>
        <p:spPr bwMode="auto">
          <a:xfrm>
            <a:off x="6215063" y="2016125"/>
            <a:ext cx="969962" cy="92075"/>
          </a:xfrm>
          <a:prstGeom prst="ellipse">
            <a:avLst/>
          </a:prstGeom>
          <a:solidFill>
            <a:srgbClr val="EEECE1">
              <a:lumMod val="50000"/>
            </a:srgbClr>
          </a:solidFill>
          <a:ln w="19050" cap="flat" cmpd="sng" algn="ctr">
            <a:solidFill>
              <a:srgbClr val="003367"/>
            </a:solidFill>
            <a:prstDash val="solid"/>
            <a:round/>
            <a:headEnd type="none" w="med" len="med"/>
            <a:tailEnd type="none" w="med" len="med"/>
          </a:ln>
          <a:effectLst/>
        </p:spPr>
        <p:txBody>
          <a:bodyPr/>
          <a:lstStyle/>
          <a:p>
            <a:pPr defTabSz="9144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28" name="Rectangle 27"/>
          <p:cNvSpPr/>
          <p:nvPr/>
        </p:nvSpPr>
        <p:spPr bwMode="auto">
          <a:xfrm>
            <a:off x="6469063" y="1633538"/>
            <a:ext cx="461962" cy="231775"/>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cxnSp>
        <p:nvCxnSpPr>
          <p:cNvPr id="139282" name="Straight Arrow Connector 27"/>
          <p:cNvCxnSpPr>
            <a:cxnSpLocks noChangeShapeType="1"/>
            <a:stCxn id="28" idx="2"/>
          </p:cNvCxnSpPr>
          <p:nvPr/>
        </p:nvCxnSpPr>
        <p:spPr bwMode="auto">
          <a:xfrm>
            <a:off x="6700838" y="1865313"/>
            <a:ext cx="230187" cy="101123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9283" name="Straight Arrow Connector 27"/>
          <p:cNvCxnSpPr>
            <a:cxnSpLocks noChangeShapeType="1"/>
          </p:cNvCxnSpPr>
          <p:nvPr/>
        </p:nvCxnSpPr>
        <p:spPr bwMode="auto">
          <a:xfrm flipV="1">
            <a:off x="6469063" y="1865313"/>
            <a:ext cx="179387" cy="99853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9284" name="Text Box 93"/>
          <p:cNvSpPr txBox="1">
            <a:spLocks noChangeArrowheads="1"/>
          </p:cNvSpPr>
          <p:nvPr/>
        </p:nvSpPr>
        <p:spPr bwMode="auto">
          <a:xfrm>
            <a:off x="7678738" y="5759450"/>
            <a:ext cx="7794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app</a:t>
            </a:r>
            <a:endParaRPr lang="en-US" sz="1800" b="1">
              <a:solidFill>
                <a:srgbClr val="000000"/>
              </a:solidFill>
            </a:endParaRPr>
          </a:p>
        </p:txBody>
      </p:sp>
      <p:sp>
        <p:nvSpPr>
          <p:cNvPr id="139285" name="Text Box 93"/>
          <p:cNvSpPr txBox="1">
            <a:spLocks noChangeArrowheads="1"/>
          </p:cNvSpPr>
          <p:nvPr/>
        </p:nvSpPr>
        <p:spPr bwMode="auto">
          <a:xfrm>
            <a:off x="5656263" y="812800"/>
            <a:ext cx="21161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app “sandbox”</a:t>
            </a:r>
          </a:p>
        </p:txBody>
      </p:sp>
      <p:sp>
        <p:nvSpPr>
          <p:cNvPr id="139286" name="Text Box 93"/>
          <p:cNvSpPr txBox="1">
            <a:spLocks noChangeArrowheads="1"/>
          </p:cNvSpPr>
          <p:nvPr/>
        </p:nvSpPr>
        <p:spPr bwMode="auto">
          <a:xfrm>
            <a:off x="7464425" y="2871788"/>
            <a:ext cx="1219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context</a:t>
            </a:r>
          </a:p>
        </p:txBody>
      </p:sp>
      <p:sp>
        <p:nvSpPr>
          <p:cNvPr id="139287" name="Text Box 93"/>
          <p:cNvSpPr txBox="1">
            <a:spLocks noChangeArrowheads="1"/>
          </p:cNvSpPr>
          <p:nvPr/>
        </p:nvSpPr>
        <p:spPr bwMode="auto">
          <a:xfrm>
            <a:off x="7543800" y="1500188"/>
            <a:ext cx="10668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app files</a:t>
            </a:r>
          </a:p>
        </p:txBody>
      </p:sp>
      <p:sp>
        <p:nvSpPr>
          <p:cNvPr id="139288" name="Text Box 93"/>
          <p:cNvSpPr txBox="1">
            <a:spLocks noChangeArrowheads="1"/>
          </p:cNvSpPr>
          <p:nvPr/>
        </p:nvSpPr>
        <p:spPr bwMode="auto">
          <a:xfrm>
            <a:off x="6230938" y="3438525"/>
            <a:ext cx="1617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457200" y="-339725"/>
            <a:ext cx="8382000" cy="1554163"/>
          </a:xfrm>
        </p:spPr>
        <p:txBody>
          <a:bodyPr/>
          <a:lstStyle/>
          <a:p>
            <a:pPr eaLnBrk="1" hangingPunct="1"/>
            <a:r>
              <a:rPr lang="en-US" sz="3600">
                <a:latin typeface="Arial" charset="0"/>
                <a:ea typeface="ＭＳ Ｐゴシック" charset="0"/>
              </a:rPr>
              <a:t>Android protection model</a:t>
            </a:r>
          </a:p>
        </p:txBody>
      </p:sp>
      <p:sp>
        <p:nvSpPr>
          <p:cNvPr id="140290" name="Content Placeholder 2"/>
          <p:cNvSpPr>
            <a:spLocks noGrp="1"/>
          </p:cNvSpPr>
          <p:nvPr>
            <p:ph idx="1"/>
          </p:nvPr>
        </p:nvSpPr>
        <p:spPr>
          <a:xfrm>
            <a:off x="457200" y="1600200"/>
            <a:ext cx="8226425" cy="4343400"/>
          </a:xfrm>
        </p:spPr>
        <p:txBody>
          <a:bodyPr/>
          <a:lstStyle/>
          <a:p>
            <a:pPr eaLnBrk="1" hangingPunct="1"/>
            <a:r>
              <a:rPr lang="en-US" sz="2400" b="0" dirty="0">
                <a:latin typeface="Arial" charset="0"/>
                <a:ea typeface="ＭＳ Ｐゴシック" charset="0"/>
              </a:rPr>
              <a:t>Each </a:t>
            </a:r>
            <a:r>
              <a:rPr lang="en-US" sz="2400" b="0" dirty="0" smtClean="0">
                <a:latin typeface="Arial" charset="0"/>
                <a:ea typeface="ＭＳ Ｐゴシック" charset="0"/>
              </a:rPr>
              <a:t>app runs </a:t>
            </a:r>
            <a:r>
              <a:rPr lang="en-US" sz="2400" b="0" dirty="0">
                <a:latin typeface="Arial" charset="0"/>
                <a:ea typeface="ＭＳ Ｐゴシック" charset="0"/>
              </a:rPr>
              <a:t>with its </a:t>
            </a:r>
            <a:r>
              <a:rPr lang="en-US" sz="2400" b="0" dirty="0" smtClean="0">
                <a:latin typeface="Arial" charset="0"/>
                <a:ea typeface="ＭＳ Ｐゴシック" charset="0"/>
              </a:rPr>
              <a:t>own Linux </a:t>
            </a:r>
            <a:r>
              <a:rPr lang="en-US" sz="2400" b="0" dirty="0" err="1" smtClean="0">
                <a:latin typeface="Arial" charset="0"/>
                <a:ea typeface="ＭＳ Ｐゴシック" charset="0"/>
              </a:rPr>
              <a:t>userID</a:t>
            </a:r>
            <a:r>
              <a:rPr lang="en-US" sz="2400" b="0" dirty="0" smtClean="0">
                <a:latin typeface="Arial" charset="0"/>
                <a:ea typeface="ＭＳ Ｐゴシック" charset="0"/>
              </a:rPr>
              <a:t>. </a:t>
            </a:r>
            <a:endParaRPr lang="en-US" sz="2400" b="0" dirty="0">
              <a:latin typeface="Arial" charset="0"/>
              <a:ea typeface="ＭＳ Ｐゴシック" charset="0"/>
            </a:endParaRPr>
          </a:p>
          <a:p>
            <a:pPr lvl="1" eaLnBrk="1" hangingPunct="1"/>
            <a:r>
              <a:rPr lang="en-US" sz="2000" b="0" dirty="0">
                <a:latin typeface="Arial" charset="0"/>
                <a:ea typeface="ＭＳ Ｐゴシック" charset="0"/>
              </a:rPr>
              <a:t>Each app has a private space of files, processes, etc.  that defines </a:t>
            </a:r>
            <a:r>
              <a:rPr lang="en-US" sz="2000" b="0" dirty="0" smtClean="0">
                <a:latin typeface="Arial" charset="0"/>
                <a:ea typeface="ＭＳ Ｐゴシック" charset="0"/>
              </a:rPr>
              <a:t>its </a:t>
            </a:r>
            <a:r>
              <a:rPr lang="en-US" sz="2000" b="0" dirty="0">
                <a:latin typeface="Arial" charset="0"/>
                <a:ea typeface="ＭＳ Ｐゴシック" charset="0"/>
              </a:rPr>
              <a:t>“sandbox</a:t>
            </a:r>
            <a:r>
              <a:rPr lang="en-US" sz="2000" b="0" dirty="0" smtClean="0">
                <a:latin typeface="Arial" charset="0"/>
                <a:ea typeface="ＭＳ Ｐゴシック" charset="0"/>
              </a:rPr>
              <a:t>” and/or “lockbox”.</a:t>
            </a:r>
            <a:endParaRPr lang="en-US" sz="2000" b="0" dirty="0">
              <a:latin typeface="Arial" charset="0"/>
              <a:ea typeface="ＭＳ Ｐゴシック" charset="0"/>
            </a:endParaRPr>
          </a:p>
          <a:p>
            <a:pPr lvl="1" eaLnBrk="1" hangingPunct="1"/>
            <a:r>
              <a:rPr lang="en-US" sz="2000" b="0" dirty="0">
                <a:latin typeface="Arial" charset="0"/>
                <a:ea typeface="ＭＳ Ｐゴシック" charset="0"/>
              </a:rPr>
              <a:t>It does not matter that they run on behalf of the same user: </a:t>
            </a:r>
            <a:r>
              <a:rPr lang="en-US" sz="2000" b="0" dirty="0" smtClean="0">
                <a:latin typeface="Arial" charset="0"/>
                <a:ea typeface="ＭＳ Ｐゴシック" charset="0"/>
              </a:rPr>
              <a:t>each installed </a:t>
            </a:r>
            <a:r>
              <a:rPr lang="en-US" sz="2000" b="0" dirty="0">
                <a:latin typeface="Arial" charset="0"/>
                <a:ea typeface="ＭＳ Ｐゴシック" charset="0"/>
              </a:rPr>
              <a:t>app </a:t>
            </a:r>
            <a:r>
              <a:rPr lang="en-US" sz="2000" b="0" dirty="0" smtClean="0">
                <a:latin typeface="Arial" charset="0"/>
                <a:ea typeface="ＭＳ Ｐゴシック" charset="0"/>
              </a:rPr>
              <a:t>receives its </a:t>
            </a:r>
            <a:r>
              <a:rPr lang="en-US" sz="2000" b="0" dirty="0">
                <a:latin typeface="Arial" charset="0"/>
                <a:ea typeface="ＭＳ Ｐゴシック" charset="0"/>
              </a:rPr>
              <a:t>own </a:t>
            </a:r>
            <a:r>
              <a:rPr lang="en-US" sz="2000" b="0" dirty="0" err="1">
                <a:latin typeface="Arial" charset="0"/>
                <a:ea typeface="ＭＳ Ｐゴシック" charset="0"/>
              </a:rPr>
              <a:t>userID</a:t>
            </a:r>
            <a:r>
              <a:rPr lang="en-US" sz="2000" b="0" dirty="0">
                <a:latin typeface="Arial" charset="0"/>
                <a:ea typeface="ＭＳ Ｐゴシック" charset="0"/>
              </a:rPr>
              <a:t>.</a:t>
            </a:r>
            <a:endParaRPr lang="en-US" b="0" dirty="0">
              <a:latin typeface="Arial" charset="0"/>
              <a:ea typeface="ＭＳ Ｐゴシック" charset="0"/>
            </a:endParaRPr>
          </a:p>
          <a:p>
            <a:pPr eaLnBrk="1" hangingPunct="1"/>
            <a:r>
              <a:rPr lang="en-US" sz="2400" b="0" dirty="0">
                <a:latin typeface="Arial" charset="0"/>
                <a:ea typeface="ＭＳ Ｐゴシック" charset="0"/>
              </a:rPr>
              <a:t>The system mediates </a:t>
            </a:r>
            <a:r>
              <a:rPr lang="en-US" sz="2400" b="0" dirty="0" smtClean="0">
                <a:latin typeface="Arial" charset="0"/>
                <a:ea typeface="ＭＳ Ｐゴシック" charset="0"/>
              </a:rPr>
              <a:t>app access </a:t>
            </a:r>
            <a:r>
              <a:rPr lang="en-US" sz="2400" b="0" dirty="0">
                <a:latin typeface="Arial" charset="0"/>
                <a:ea typeface="ＭＳ Ｐゴシック" charset="0"/>
              </a:rPr>
              <a:t>to the sensors and </a:t>
            </a:r>
            <a:r>
              <a:rPr lang="en-US" sz="2400" b="0" dirty="0" smtClean="0">
                <a:latin typeface="Arial" charset="0"/>
                <a:ea typeface="ＭＳ Ｐゴシック" charset="0"/>
              </a:rPr>
              <a:t>UI.</a:t>
            </a:r>
            <a:endParaRPr lang="en-US" sz="2400" b="0" dirty="0">
              <a:latin typeface="Arial" charset="0"/>
              <a:ea typeface="ＭＳ Ｐゴシック" charset="0"/>
            </a:endParaRPr>
          </a:p>
          <a:p>
            <a:pPr lvl="1" eaLnBrk="1" hangingPunct="1"/>
            <a:r>
              <a:rPr lang="en-US" sz="2000" b="0" dirty="0">
                <a:latin typeface="Arial" charset="0"/>
                <a:ea typeface="ＭＳ Ｐゴシック" charset="0"/>
              </a:rPr>
              <a:t>GPS, camera, microphone, </a:t>
            </a:r>
            <a:r>
              <a:rPr lang="en-US" sz="2000" b="0" dirty="0" smtClean="0">
                <a:latin typeface="Arial" charset="0"/>
                <a:ea typeface="ＭＳ Ｐゴシック" charset="0"/>
              </a:rPr>
              <a:t>touch screen, </a:t>
            </a:r>
            <a:r>
              <a:rPr lang="en-US" sz="2000" b="0" dirty="0">
                <a:latin typeface="Arial" charset="0"/>
                <a:ea typeface="ＭＳ Ｐゴシック" charset="0"/>
              </a:rPr>
              <a:t>etc</a:t>
            </a:r>
            <a:r>
              <a:rPr lang="en-US" sz="2000" b="0" dirty="0" smtClean="0">
                <a:latin typeface="Arial" charset="0"/>
                <a:ea typeface="ＭＳ Ｐゴシック" charset="0"/>
              </a:rPr>
              <a:t>.</a:t>
            </a:r>
          </a:p>
          <a:p>
            <a:pPr lvl="1" eaLnBrk="1" hangingPunct="1"/>
            <a:r>
              <a:rPr lang="en-US" sz="2000" b="0" dirty="0" smtClean="0">
                <a:latin typeface="Arial" charset="0"/>
                <a:ea typeface="ＭＳ Ｐゴシック" charset="0"/>
              </a:rPr>
              <a:t>Access requires permissions subject to user approval.</a:t>
            </a:r>
            <a:endParaRPr lang="en-US" sz="2000" b="0" dirty="0">
              <a:latin typeface="Arial" charset="0"/>
              <a:ea typeface="ＭＳ Ｐゴシック" charset="0"/>
            </a:endParaRPr>
          </a:p>
          <a:p>
            <a:pPr eaLnBrk="1" hangingPunct="1"/>
            <a:r>
              <a:rPr lang="en-US" sz="2400" b="0" dirty="0" smtClean="0">
                <a:latin typeface="Arial" charset="0"/>
                <a:ea typeface="ＭＳ Ｐゴシック" charset="0"/>
              </a:rPr>
              <a:t>Apps may interact (e.g., by invoking one another’s components) subject to permissions checks.  </a:t>
            </a:r>
            <a:endParaRPr lang="en-US" sz="2400" dirty="0">
              <a:latin typeface="Arial" charset="0"/>
              <a:ea typeface="ＭＳ Ｐゴシック" charset="0"/>
            </a:endParaRPr>
          </a:p>
          <a:p>
            <a:pPr marL="0" indent="0" eaLnBrk="1" hangingPunct="1">
              <a:buNone/>
            </a:pP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r>
              <a:rPr lang="en-US">
                <a:latin typeface="Arial" charset="0"/>
                <a:ea typeface="ＭＳ Ｐゴシック" charset="0"/>
              </a:rPr>
              <a:t>Android permissions</a:t>
            </a:r>
          </a:p>
        </p:txBody>
      </p:sp>
      <p:pic>
        <p:nvPicPr>
          <p:cNvPr id="1689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76073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Rectangle 3"/>
          <p:cNvSpPr>
            <a:spLocks noChangeArrowheads="1"/>
          </p:cNvSpPr>
          <p:nvPr/>
        </p:nvSpPr>
        <p:spPr bwMode="auto">
          <a:xfrm>
            <a:off x="5334000" y="4981575"/>
            <a:ext cx="594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003367"/>
                </a:solidFill>
              </a:rPr>
              <a:t>http://source.android.com/tech/security/</a:t>
            </a:r>
          </a:p>
        </p:txBody>
      </p:sp>
      <p:sp>
        <p:nvSpPr>
          <p:cNvPr id="168964" name="Text Box 93"/>
          <p:cNvSpPr txBox="1">
            <a:spLocks noChangeArrowheads="1"/>
          </p:cNvSpPr>
          <p:nvPr/>
        </p:nvSpPr>
        <p:spPr bwMode="auto">
          <a:xfrm>
            <a:off x="762000" y="5380038"/>
            <a:ext cx="72358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chemeClr val="tx1"/>
                </a:solidFill>
              </a:rPr>
              <a:t>The Android system declares named </a:t>
            </a:r>
            <a:r>
              <a:rPr lang="en-US" sz="2000" b="1">
                <a:solidFill>
                  <a:schemeClr val="accent2"/>
                </a:solidFill>
              </a:rPr>
              <a:t>permissions</a:t>
            </a:r>
            <a:r>
              <a:rPr lang="en-US" sz="2000" b="1">
                <a:solidFill>
                  <a:schemeClr val="tx1"/>
                </a:solidFill>
              </a:rPr>
              <a:t> that an app must have in order to access platform devices (e.g., sensors) and data.  Apps may also define new permissions and require them of their clients.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p:txBody>
          <a:bodyPr/>
          <a:lstStyle/>
          <a:p>
            <a:r>
              <a:rPr lang="en-US">
                <a:latin typeface="Arial" charset="0"/>
                <a:ea typeface="ＭＳ Ｐゴシック" charset="0"/>
              </a:rPr>
              <a:t>Android permissions</a:t>
            </a:r>
          </a:p>
        </p:txBody>
      </p:sp>
      <p:sp>
        <p:nvSpPr>
          <p:cNvPr id="3" name="Content Placeholder 2"/>
          <p:cNvSpPr>
            <a:spLocks noGrp="1"/>
          </p:cNvSpPr>
          <p:nvPr>
            <p:ph idx="1"/>
          </p:nvPr>
        </p:nvSpPr>
        <p:spPr>
          <a:xfrm>
            <a:off x="457200" y="1447800"/>
            <a:ext cx="8226425" cy="4111625"/>
          </a:xfrm>
        </p:spPr>
        <p:txBody>
          <a:bodyPr/>
          <a:lstStyle/>
          <a:p>
            <a:pPr>
              <a:defRPr/>
            </a:pPr>
            <a:r>
              <a:rPr lang="en-US" sz="2000" b="0" dirty="0" smtClean="0"/>
              <a:t>A </a:t>
            </a:r>
            <a:r>
              <a:rPr lang="en-US" sz="2000" dirty="0" smtClean="0">
                <a:solidFill>
                  <a:schemeClr val="accent2"/>
                </a:solidFill>
              </a:rPr>
              <a:t>permission</a:t>
            </a:r>
            <a:r>
              <a:rPr lang="en-US" sz="2000" b="0" dirty="0" smtClean="0"/>
              <a:t> is a named label, declared by system or an app.</a:t>
            </a:r>
          </a:p>
          <a:p>
            <a:pPr lvl="1">
              <a:defRPr/>
            </a:pPr>
            <a:r>
              <a:rPr lang="en-US" sz="1800" b="0" dirty="0" smtClean="0"/>
              <a:t>An app may declare new permissions in its manifest.  </a:t>
            </a:r>
          </a:p>
          <a:p>
            <a:pPr>
              <a:defRPr/>
            </a:pPr>
            <a:r>
              <a:rPr lang="en-US" sz="2000" b="0" dirty="0" smtClean="0"/>
              <a:t>Apps </a:t>
            </a:r>
            <a:r>
              <a:rPr lang="en-US" sz="2000" b="0" dirty="0" smtClean="0"/>
              <a:t>declare (in manifest) </a:t>
            </a:r>
            <a:r>
              <a:rPr lang="en-US" sz="2000" b="0" dirty="0" smtClean="0"/>
              <a:t>the permissions they want/require/use.</a:t>
            </a:r>
          </a:p>
          <a:p>
            <a:pPr lvl="1">
              <a:defRPr/>
            </a:pPr>
            <a:r>
              <a:rPr lang="en-US" sz="1800" b="0" dirty="0" smtClean="0"/>
              <a:t>An app </a:t>
            </a:r>
            <a:r>
              <a:rPr lang="en-US" sz="1800" b="0" dirty="0"/>
              <a:t>may request </a:t>
            </a:r>
            <a:r>
              <a:rPr lang="en-US" sz="1800" b="0" dirty="0" smtClean="0"/>
              <a:t>any declared </a:t>
            </a:r>
            <a:r>
              <a:rPr lang="en-US" sz="1800" b="0" dirty="0"/>
              <a:t>permission by global name</a:t>
            </a:r>
            <a:r>
              <a:rPr lang="en-US" sz="1800" b="0" dirty="0" smtClean="0"/>
              <a:t>.</a:t>
            </a:r>
          </a:p>
          <a:p>
            <a:pPr lvl="1">
              <a:defRPr/>
            </a:pPr>
            <a:r>
              <a:rPr lang="en-US" sz="1800" b="0" dirty="0" smtClean="0"/>
              <a:t> System grants requested permissions according to policy at app install time.  </a:t>
            </a:r>
            <a:r>
              <a:rPr lang="en-US" sz="1800" b="0" dirty="0" smtClean="0"/>
              <a:t>Once installed the app’s </a:t>
            </a:r>
            <a:r>
              <a:rPr lang="en-US" sz="1800" b="0" dirty="0" smtClean="0"/>
              <a:t>permissions don’t change.</a:t>
            </a:r>
          </a:p>
          <a:p>
            <a:pPr>
              <a:defRPr/>
            </a:pPr>
            <a:r>
              <a:rPr lang="en-US" sz="2000" b="0" dirty="0" smtClean="0"/>
              <a:t>Permissions protect interactions among apps.</a:t>
            </a:r>
          </a:p>
          <a:p>
            <a:pPr lvl="1">
              <a:defRPr/>
            </a:pPr>
            <a:r>
              <a:rPr lang="en-US" sz="1800" b="0" dirty="0" smtClean="0"/>
              <a:t>Each component states permissions required by its counterparty.</a:t>
            </a:r>
          </a:p>
          <a:p>
            <a:pPr marL="457200" lvl="1" indent="0">
              <a:buFont typeface="Times New Roman" charset="0"/>
              <a:buNone/>
              <a:defRPr/>
            </a:pPr>
            <a:endParaRPr lang="en-US" dirty="0" smtClean="0"/>
          </a:p>
        </p:txBody>
      </p:sp>
      <p:pic>
        <p:nvPicPr>
          <p:cNvPr id="1699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4495800"/>
            <a:ext cx="71374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r>
              <a:rPr lang="en-US">
                <a:latin typeface="Arial" charset="0"/>
                <a:ea typeface="ＭＳ Ｐゴシック" charset="0"/>
              </a:rPr>
              <a:t>Granting permissions</a:t>
            </a:r>
          </a:p>
        </p:txBody>
      </p:sp>
      <p:sp>
        <p:nvSpPr>
          <p:cNvPr id="171010" name="Content Placeholder 2"/>
          <p:cNvSpPr>
            <a:spLocks noGrp="1"/>
          </p:cNvSpPr>
          <p:nvPr>
            <p:ph idx="1"/>
          </p:nvPr>
        </p:nvSpPr>
        <p:spPr/>
        <p:txBody>
          <a:bodyPr/>
          <a:lstStyle/>
          <a:p>
            <a:pPr marL="341313" lvl="1" indent="-341313">
              <a:spcBef>
                <a:spcPts val="900"/>
              </a:spcBef>
              <a:buFont typeface="Times New Roman" charset="0"/>
              <a:buChar char="•"/>
            </a:pPr>
            <a:r>
              <a:rPr lang="en-US" sz="2000" b="0" dirty="0">
                <a:solidFill>
                  <a:srgbClr val="0036A6"/>
                </a:solidFill>
                <a:latin typeface="Arial" charset="0"/>
                <a:ea typeface="ＭＳ Ｐゴシック" charset="0"/>
              </a:rPr>
              <a:t>“At application install time, permissions requested by the application are granted to it by the package installer, based on checks against the signatures of the applications declaring those permissions and/or interaction with the user.”</a:t>
            </a:r>
          </a:p>
          <a:p>
            <a:pPr marL="341313" lvl="1" indent="-341313">
              <a:spcBef>
                <a:spcPts val="900"/>
              </a:spcBef>
              <a:buFont typeface="Times New Roman" charset="0"/>
              <a:buChar char="•"/>
            </a:pPr>
            <a:r>
              <a:rPr lang="en-US" sz="2000" b="0" dirty="0">
                <a:latin typeface="Arial" charset="0"/>
                <a:ea typeface="ＭＳ Ｐゴシック" charset="0"/>
              </a:rPr>
              <a:t>Each permission is either a system permission or it is bound to the provider key that signed the app that declared it.</a:t>
            </a:r>
          </a:p>
          <a:p>
            <a:pPr marL="341313" lvl="1" indent="-341313">
              <a:spcBef>
                <a:spcPts val="900"/>
              </a:spcBef>
              <a:buFont typeface="Times New Roman" charset="0"/>
              <a:buChar char="•"/>
            </a:pPr>
            <a:r>
              <a:rPr lang="en-US" sz="2000" b="0" dirty="0">
                <a:latin typeface="Arial" charset="0"/>
                <a:ea typeface="ＭＳ Ｐゴシック" charset="0"/>
              </a:rPr>
              <a:t>The declaring app (or system) associates a </a:t>
            </a:r>
            <a:r>
              <a:rPr lang="en-US" sz="2000" dirty="0">
                <a:solidFill>
                  <a:srgbClr val="651222"/>
                </a:solidFill>
                <a:latin typeface="Arial" charset="0"/>
                <a:ea typeface="ＭＳ Ｐゴシック" charset="0"/>
              </a:rPr>
              <a:t>protection level</a:t>
            </a:r>
            <a:r>
              <a:rPr lang="en-US" sz="2000" b="0" dirty="0">
                <a:solidFill>
                  <a:srgbClr val="651222"/>
                </a:solidFill>
                <a:latin typeface="Arial" charset="0"/>
                <a:ea typeface="ＭＳ Ｐゴシック" charset="0"/>
              </a:rPr>
              <a:t> </a:t>
            </a:r>
            <a:r>
              <a:rPr lang="en-US" sz="2000" b="0" dirty="0">
                <a:latin typeface="Arial" charset="0"/>
                <a:ea typeface="ＭＳ Ｐゴシック" charset="0"/>
              </a:rPr>
              <a:t>with the permission.</a:t>
            </a:r>
          </a:p>
          <a:p>
            <a:pPr marL="341313" lvl="1" indent="-341313">
              <a:spcBef>
                <a:spcPts val="900"/>
              </a:spcBef>
              <a:buFont typeface="Times New Roman" charset="0"/>
              <a:buChar char="•"/>
            </a:pPr>
            <a:r>
              <a:rPr lang="en-US" sz="2000" b="0" dirty="0">
                <a:latin typeface="Arial" charset="0"/>
                <a:ea typeface="ＭＳ Ｐゴシック" charset="0"/>
              </a:rPr>
              <a:t>The protection level drives system policy to grant permissions.</a:t>
            </a:r>
            <a:endParaRPr lang="en-US" b="0" dirty="0">
              <a:latin typeface="Arial" charset="0"/>
              <a:ea typeface="ＭＳ Ｐゴシック" charset="0"/>
            </a:endParaRPr>
          </a:p>
          <a:p>
            <a:pPr marL="741363" lvl="2" indent="-341313">
              <a:spcBef>
                <a:spcPts val="900"/>
              </a:spcBef>
            </a:pPr>
            <a:r>
              <a:rPr lang="en-US" sz="1800" dirty="0">
                <a:solidFill>
                  <a:srgbClr val="651222"/>
                </a:solidFill>
                <a:latin typeface="Arial" charset="0"/>
                <a:ea typeface="ＭＳ Ｐゴシック" charset="0"/>
              </a:rPr>
              <a:t>normal</a:t>
            </a:r>
            <a:r>
              <a:rPr lang="en-US" sz="1800" dirty="0">
                <a:latin typeface="Arial" charset="0"/>
                <a:ea typeface="ＭＳ Ｐゴシック" charset="0"/>
              </a:rPr>
              <a:t>: granted on request</a:t>
            </a:r>
          </a:p>
          <a:p>
            <a:pPr marL="741363" lvl="2" indent="-341313">
              <a:spcBef>
                <a:spcPts val="900"/>
              </a:spcBef>
            </a:pPr>
            <a:r>
              <a:rPr lang="en-US" sz="1800" dirty="0">
                <a:solidFill>
                  <a:srgbClr val="651222"/>
                </a:solidFill>
                <a:latin typeface="Arial" charset="0"/>
                <a:ea typeface="ＭＳ Ｐゴシック" charset="0"/>
              </a:rPr>
              <a:t>dangerous</a:t>
            </a:r>
            <a:r>
              <a:rPr lang="en-US" sz="1800" dirty="0">
                <a:latin typeface="Arial" charset="0"/>
                <a:ea typeface="ＭＳ Ｐゴシック" charset="0"/>
              </a:rPr>
              <a:t>: requires user approval</a:t>
            </a:r>
          </a:p>
          <a:p>
            <a:pPr marL="741363" lvl="2" indent="-341313">
              <a:spcBef>
                <a:spcPts val="900"/>
              </a:spcBef>
            </a:pPr>
            <a:r>
              <a:rPr lang="en-US" sz="1800" dirty="0">
                <a:solidFill>
                  <a:srgbClr val="651222"/>
                </a:solidFill>
                <a:latin typeface="Arial" charset="0"/>
                <a:ea typeface="ＭＳ Ｐゴシック" charset="0"/>
              </a:rPr>
              <a:t>signature</a:t>
            </a:r>
            <a:r>
              <a:rPr lang="en-US" sz="1800" dirty="0">
                <a:latin typeface="Arial" charset="0"/>
                <a:ea typeface="ＭＳ Ｐゴシック" charset="0"/>
              </a:rPr>
              <a:t>: granted on request to apps signed by the same provider</a:t>
            </a:r>
          </a:p>
          <a:p>
            <a:pPr marL="741363" lvl="2" indent="-341313">
              <a:spcBef>
                <a:spcPts val="900"/>
              </a:spcBef>
            </a:pPr>
            <a:r>
              <a:rPr lang="en-US" sz="1800" dirty="0">
                <a:solidFill>
                  <a:srgbClr val="651222"/>
                </a:solidFill>
                <a:latin typeface="Arial" charset="0"/>
                <a:ea typeface="ＭＳ Ｐゴシック" charset="0"/>
              </a:rPr>
              <a:t>system</a:t>
            </a:r>
            <a:r>
              <a:rPr lang="en-US" sz="1800" dirty="0">
                <a:latin typeface="Arial" charset="0"/>
                <a:ea typeface="ＭＳ Ｐゴシック" charset="0"/>
              </a:rPr>
              <a:t>: granted only to apps installed on the system image</a:t>
            </a:r>
          </a:p>
          <a:p>
            <a:pPr marL="741363" lvl="2" indent="-341313">
              <a:spcBef>
                <a:spcPts val="900"/>
              </a:spcBef>
            </a:pPr>
            <a:endParaRPr lang="en-US" sz="1800" dirty="0">
              <a:latin typeface="Arial" charset="0"/>
              <a:ea typeface="ＭＳ Ｐゴシック" charset="0"/>
            </a:endParaRPr>
          </a:p>
          <a:p>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7"/>
          <p:cNvSpPr>
            <a:spLocks noGrp="1"/>
          </p:cNvSpPr>
          <p:nvPr>
            <p:ph type="title"/>
          </p:nvPr>
        </p:nvSpPr>
        <p:spPr/>
        <p:txBody>
          <a:bodyPr/>
          <a:lstStyle/>
          <a:p>
            <a:pPr eaLnBrk="1" hangingPunct="1"/>
            <a:r>
              <a:rPr lang="en-US">
                <a:latin typeface="Arial" charset="0"/>
                <a:ea typeface="ＭＳ Ｐゴシック" charset="0"/>
              </a:rPr>
              <a:t>The four component types</a:t>
            </a:r>
          </a:p>
        </p:txBody>
      </p:sp>
      <p:sp>
        <p:nvSpPr>
          <p:cNvPr id="141314" name="Content Placeholder 18"/>
          <p:cNvSpPr>
            <a:spLocks noGrp="1"/>
          </p:cNvSpPr>
          <p:nvPr>
            <p:ph idx="1"/>
          </p:nvPr>
        </p:nvSpPr>
        <p:spPr>
          <a:xfrm>
            <a:off x="457200" y="1447800"/>
            <a:ext cx="6096000" cy="4111625"/>
          </a:xfrm>
        </p:spPr>
        <p:txBody>
          <a:bodyPr/>
          <a:lstStyle/>
          <a:p>
            <a:pPr marL="514350" indent="-514350" eaLnBrk="1" hangingPunct="1">
              <a:buFont typeface="Arial" charset="0"/>
              <a:buAutoNum type="arabicPeriod"/>
            </a:pPr>
            <a:r>
              <a:rPr lang="en-US" sz="2400">
                <a:solidFill>
                  <a:srgbClr val="651222"/>
                </a:solidFill>
                <a:latin typeface="Arial" charset="0"/>
                <a:ea typeface="ＭＳ Ｐゴシック" charset="0"/>
              </a:rPr>
              <a:t>Activity</a:t>
            </a:r>
            <a:r>
              <a:rPr lang="en-US" sz="2400" b="0">
                <a:latin typeface="Arial" charset="0"/>
                <a:ea typeface="ＭＳ Ｐゴシック" charset="0"/>
              </a:rPr>
              <a:t>.</a:t>
            </a:r>
            <a:r>
              <a:rPr lang="en-US" sz="2400">
                <a:latin typeface="Arial" charset="0"/>
                <a:ea typeface="ＭＳ Ｐゴシック" charset="0"/>
              </a:rPr>
              <a:t>   </a:t>
            </a:r>
            <a:r>
              <a:rPr lang="en-US" sz="2400" b="0">
                <a:latin typeface="Arial" charset="0"/>
                <a:ea typeface="ＭＳ Ｐゴシック" charset="0"/>
              </a:rPr>
              <a:t>Display a screen.</a:t>
            </a:r>
          </a:p>
          <a:p>
            <a:pPr marL="914400" lvl="1" indent="-514350" eaLnBrk="1" hangingPunct="1"/>
            <a:r>
              <a:rPr lang="en-US" sz="2000" b="0">
                <a:latin typeface="Arial" charset="0"/>
                <a:ea typeface="ＭＳ Ｐゴシック" charset="0"/>
              </a:rPr>
              <a:t>Push on a “back stack”, like a browser. </a:t>
            </a:r>
          </a:p>
          <a:p>
            <a:pPr marL="914400" lvl="1" indent="-514350" eaLnBrk="1" hangingPunct="1"/>
            <a:r>
              <a:rPr lang="en-US" sz="2000" b="0">
                <a:latin typeface="Arial" charset="0"/>
                <a:ea typeface="ＭＳ Ｐゴシック" charset="0"/>
              </a:rPr>
              <a:t>May be launched to respond to intents sent by other apps.</a:t>
            </a:r>
          </a:p>
          <a:p>
            <a:pPr marL="514350" indent="-514350" eaLnBrk="1" hangingPunct="1">
              <a:buFont typeface="Arial" charset="0"/>
              <a:buAutoNum type="arabicPeriod"/>
            </a:pPr>
            <a:r>
              <a:rPr lang="en-US" sz="2400">
                <a:solidFill>
                  <a:srgbClr val="651222"/>
                </a:solidFill>
                <a:latin typeface="Arial" charset="0"/>
                <a:ea typeface="ＭＳ Ｐゴシック" charset="0"/>
              </a:rPr>
              <a:t>Service</a:t>
            </a:r>
            <a:r>
              <a:rPr lang="en-US" sz="2400" b="0">
                <a:latin typeface="Arial" charset="0"/>
                <a:ea typeface="ＭＳ Ｐゴシック" charset="0"/>
              </a:rPr>
              <a:t>.  Serve an API.</a:t>
            </a:r>
          </a:p>
          <a:p>
            <a:pPr marL="914400" lvl="1" indent="-514350" eaLnBrk="1" hangingPunct="1"/>
            <a:r>
              <a:rPr lang="en-US" sz="2000" b="0">
                <a:latin typeface="Arial" charset="0"/>
                <a:ea typeface="ＭＳ Ｐゴシック" charset="0"/>
              </a:rPr>
              <a:t>Export binder RPC interface to other apps.</a:t>
            </a:r>
          </a:p>
          <a:p>
            <a:pPr marL="514350" indent="-514350" eaLnBrk="1" hangingPunct="1">
              <a:buFont typeface="Arial" charset="0"/>
              <a:buAutoNum type="arabicPeriod"/>
            </a:pPr>
            <a:r>
              <a:rPr lang="en-US" sz="2400">
                <a:solidFill>
                  <a:srgbClr val="651222"/>
                </a:solidFill>
                <a:latin typeface="Arial" charset="0"/>
                <a:ea typeface="ＭＳ Ｐゴシック" charset="0"/>
              </a:rPr>
              <a:t>Provider</a:t>
            </a:r>
            <a:r>
              <a:rPr lang="en-US" sz="2400" b="0">
                <a:latin typeface="Arial" charset="0"/>
                <a:ea typeface="ＭＳ Ｐゴシック" charset="0"/>
              </a:rPr>
              <a:t>.  Get/put content objects.</a:t>
            </a:r>
          </a:p>
          <a:p>
            <a:pPr marL="914400" lvl="1" indent="-514350" eaLnBrk="1" hangingPunct="1"/>
            <a:r>
              <a:rPr lang="en-US" sz="2000" b="0">
                <a:latin typeface="Arial" charset="0"/>
                <a:ea typeface="ＭＳ Ｐゴシック" charset="0"/>
              </a:rPr>
              <a:t>Serve a URI space with MIME types.</a:t>
            </a:r>
          </a:p>
          <a:p>
            <a:pPr marL="914400" lvl="1" indent="-514350" eaLnBrk="1" hangingPunct="1"/>
            <a:r>
              <a:rPr lang="en-US" sz="2000" b="0">
                <a:latin typeface="Arial" charset="0"/>
                <a:ea typeface="ＭＳ Ｐゴシック" charset="0"/>
              </a:rPr>
              <a:t>Backed by SQLite database tables.</a:t>
            </a:r>
          </a:p>
          <a:p>
            <a:pPr marL="514350" indent="-514350" eaLnBrk="1" hangingPunct="1">
              <a:buFont typeface="Arial" charset="0"/>
              <a:buAutoNum type="arabicPeriod"/>
            </a:pPr>
            <a:r>
              <a:rPr lang="en-US" sz="2400">
                <a:solidFill>
                  <a:srgbClr val="651222"/>
                </a:solidFill>
                <a:latin typeface="Arial" charset="0"/>
                <a:ea typeface="ＭＳ Ｐゴシック" charset="0"/>
              </a:rPr>
              <a:t>Receiver</a:t>
            </a:r>
            <a:r>
              <a:rPr lang="en-US" sz="2400" b="0">
                <a:latin typeface="Arial" charset="0"/>
                <a:ea typeface="ＭＳ Ｐゴシック" charset="0"/>
              </a:rPr>
              <a:t>.</a:t>
            </a:r>
            <a:r>
              <a:rPr lang="en-US" sz="2400">
                <a:latin typeface="Arial" charset="0"/>
                <a:ea typeface="ＭＳ Ｐゴシック" charset="0"/>
              </a:rPr>
              <a:t>  </a:t>
            </a:r>
            <a:r>
              <a:rPr lang="en-US" sz="2400" b="0">
                <a:latin typeface="Arial" charset="0"/>
                <a:ea typeface="ＭＳ Ｐゴシック" charset="0"/>
              </a:rPr>
              <a:t>Respond to events.</a:t>
            </a:r>
          </a:p>
          <a:p>
            <a:pPr marL="914400" lvl="1" indent="-514350" eaLnBrk="1" hangingPunct="1"/>
            <a:r>
              <a:rPr lang="en-US" sz="2000" b="0">
                <a:latin typeface="Arial" charset="0"/>
                <a:ea typeface="ＭＳ Ｐゴシック" charset="0"/>
              </a:rPr>
              <a:t>E.g., low battery, wifi up/down, storage full, USB insert, …</a:t>
            </a:r>
          </a:p>
        </p:txBody>
      </p:sp>
      <p:sp>
        <p:nvSpPr>
          <p:cNvPr id="141315" name="Freeform 56"/>
          <p:cNvSpPr>
            <a:spLocks/>
          </p:cNvSpPr>
          <p:nvPr/>
        </p:nvSpPr>
        <p:spPr bwMode="auto">
          <a:xfrm>
            <a:off x="8185150" y="5410200"/>
            <a:ext cx="547688"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cxnSp>
        <p:nvCxnSpPr>
          <p:cNvPr id="6" name="Straight Arrow Connector 5"/>
          <p:cNvCxnSpPr/>
          <p:nvPr/>
        </p:nvCxnSpPr>
        <p:spPr bwMode="auto">
          <a:xfrm>
            <a:off x="7381875" y="6042025"/>
            <a:ext cx="288925" cy="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cxnSp>
        <p:nvCxnSpPr>
          <p:cNvPr id="141317" name="Straight Connector 11"/>
          <p:cNvCxnSpPr>
            <a:cxnSpLocks noChangeShapeType="1"/>
          </p:cNvCxnSpPr>
          <p:nvPr/>
        </p:nvCxnSpPr>
        <p:spPr bwMode="auto">
          <a:xfrm>
            <a:off x="7670800" y="5851525"/>
            <a:ext cx="0" cy="38100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cxnSp>
      <p:sp>
        <p:nvSpPr>
          <p:cNvPr id="141318" name="Freeform 56"/>
          <p:cNvSpPr>
            <a:spLocks/>
          </p:cNvSpPr>
          <p:nvPr/>
        </p:nvSpPr>
        <p:spPr bwMode="auto">
          <a:xfrm>
            <a:off x="8185150" y="6096000"/>
            <a:ext cx="547688"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cxnSp>
        <p:nvCxnSpPr>
          <p:cNvPr id="9" name="Straight Arrow Connector 8"/>
          <p:cNvCxnSpPr/>
          <p:nvPr/>
        </p:nvCxnSpPr>
        <p:spPr bwMode="auto">
          <a:xfrm flipV="1">
            <a:off x="7678738" y="5756275"/>
            <a:ext cx="536575" cy="28575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cxnSp>
        <p:nvCxnSpPr>
          <p:cNvPr id="10" name="Straight Arrow Connector 9"/>
          <p:cNvCxnSpPr/>
          <p:nvPr/>
        </p:nvCxnSpPr>
        <p:spPr bwMode="auto">
          <a:xfrm>
            <a:off x="7678738" y="6042025"/>
            <a:ext cx="536575" cy="30480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grpSp>
        <p:nvGrpSpPr>
          <p:cNvPr id="141321" name="Group 18"/>
          <p:cNvGrpSpPr>
            <a:grpSpLocks/>
          </p:cNvGrpSpPr>
          <p:nvPr/>
        </p:nvGrpSpPr>
        <p:grpSpPr bwMode="auto">
          <a:xfrm>
            <a:off x="8153400" y="5715000"/>
            <a:ext cx="150813" cy="95250"/>
            <a:chOff x="595" y="2116"/>
            <a:chExt cx="302" cy="169"/>
          </a:xfrm>
        </p:grpSpPr>
        <p:sp>
          <p:nvSpPr>
            <p:cNvPr id="141356" name="Freeform 19"/>
            <p:cNvSpPr>
              <a:spLocks/>
            </p:cNvSpPr>
            <p:nvPr/>
          </p:nvSpPr>
          <p:spPr bwMode="auto">
            <a:xfrm>
              <a:off x="596" y="2116"/>
              <a:ext cx="300" cy="169"/>
            </a:xfrm>
            <a:custGeom>
              <a:avLst/>
              <a:gdLst>
                <a:gd name="T0" fmla="*/ 211 w 302"/>
                <a:gd name="T1" fmla="*/ 0 h 169"/>
                <a:gd name="T2" fmla="*/ 0 w 302"/>
                <a:gd name="T3" fmla="*/ 0 h 169"/>
                <a:gd name="T4" fmla="*/ 75 w 302"/>
                <a:gd name="T5" fmla="*/ 85 h 169"/>
                <a:gd name="T6" fmla="*/ 0 w 302"/>
                <a:gd name="T7" fmla="*/ 169 h 169"/>
                <a:gd name="T8" fmla="*/ 211 w 302"/>
                <a:gd name="T9" fmla="*/ 169 h 169"/>
                <a:gd name="T10" fmla="*/ 272 w 302"/>
                <a:gd name="T11" fmla="*/ 85 h 169"/>
                <a:gd name="T12" fmla="*/ 211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7" name="Freeform 20"/>
            <p:cNvSpPr>
              <a:spLocks/>
            </p:cNvSpPr>
            <p:nvPr/>
          </p:nvSpPr>
          <p:spPr bwMode="auto">
            <a:xfrm>
              <a:off x="596" y="2116"/>
              <a:ext cx="300" cy="169"/>
            </a:xfrm>
            <a:custGeom>
              <a:avLst/>
              <a:gdLst>
                <a:gd name="T0" fmla="*/ 211 w 302"/>
                <a:gd name="T1" fmla="*/ 0 h 169"/>
                <a:gd name="T2" fmla="*/ 0 w 302"/>
                <a:gd name="T3" fmla="*/ 0 h 169"/>
                <a:gd name="T4" fmla="*/ 75 w 302"/>
                <a:gd name="T5" fmla="*/ 85 h 169"/>
                <a:gd name="T6" fmla="*/ 0 w 302"/>
                <a:gd name="T7" fmla="*/ 169 h 169"/>
                <a:gd name="T8" fmla="*/ 211 w 302"/>
                <a:gd name="T9" fmla="*/ 169 h 169"/>
                <a:gd name="T10" fmla="*/ 272 w 302"/>
                <a:gd name="T11" fmla="*/ 85 h 169"/>
                <a:gd name="T12" fmla="*/ 211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1322" name="Group 18"/>
          <p:cNvGrpSpPr>
            <a:grpSpLocks/>
          </p:cNvGrpSpPr>
          <p:nvPr/>
        </p:nvGrpSpPr>
        <p:grpSpPr bwMode="auto">
          <a:xfrm>
            <a:off x="8154988" y="6305550"/>
            <a:ext cx="150812" cy="95250"/>
            <a:chOff x="595" y="2116"/>
            <a:chExt cx="302" cy="169"/>
          </a:xfrm>
        </p:grpSpPr>
        <p:sp>
          <p:nvSpPr>
            <p:cNvPr id="141354" name="Freeform 19"/>
            <p:cNvSpPr>
              <a:spLocks/>
            </p:cNvSpPr>
            <p:nvPr/>
          </p:nvSpPr>
          <p:spPr bwMode="auto">
            <a:xfrm>
              <a:off x="596" y="2116"/>
              <a:ext cx="300" cy="169"/>
            </a:xfrm>
            <a:custGeom>
              <a:avLst/>
              <a:gdLst>
                <a:gd name="T0" fmla="*/ 211 w 302"/>
                <a:gd name="T1" fmla="*/ 0 h 169"/>
                <a:gd name="T2" fmla="*/ 0 w 302"/>
                <a:gd name="T3" fmla="*/ 0 h 169"/>
                <a:gd name="T4" fmla="*/ 75 w 302"/>
                <a:gd name="T5" fmla="*/ 85 h 169"/>
                <a:gd name="T6" fmla="*/ 0 w 302"/>
                <a:gd name="T7" fmla="*/ 169 h 169"/>
                <a:gd name="T8" fmla="*/ 211 w 302"/>
                <a:gd name="T9" fmla="*/ 169 h 169"/>
                <a:gd name="T10" fmla="*/ 272 w 302"/>
                <a:gd name="T11" fmla="*/ 85 h 169"/>
                <a:gd name="T12" fmla="*/ 211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5" name="Freeform 20"/>
            <p:cNvSpPr>
              <a:spLocks/>
            </p:cNvSpPr>
            <p:nvPr/>
          </p:nvSpPr>
          <p:spPr bwMode="auto">
            <a:xfrm>
              <a:off x="596" y="2116"/>
              <a:ext cx="300" cy="169"/>
            </a:xfrm>
            <a:custGeom>
              <a:avLst/>
              <a:gdLst>
                <a:gd name="T0" fmla="*/ 211 w 302"/>
                <a:gd name="T1" fmla="*/ 0 h 169"/>
                <a:gd name="T2" fmla="*/ 0 w 302"/>
                <a:gd name="T3" fmla="*/ 0 h 169"/>
                <a:gd name="T4" fmla="*/ 75 w 302"/>
                <a:gd name="T5" fmla="*/ 85 h 169"/>
                <a:gd name="T6" fmla="*/ 0 w 302"/>
                <a:gd name="T7" fmla="*/ 169 h 169"/>
                <a:gd name="T8" fmla="*/ 211 w 302"/>
                <a:gd name="T9" fmla="*/ 169 h 169"/>
                <a:gd name="T10" fmla="*/ 272 w 302"/>
                <a:gd name="T11" fmla="*/ 85 h 169"/>
                <a:gd name="T12" fmla="*/ 211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1323" name="Freeform 56"/>
          <p:cNvSpPr>
            <a:spLocks/>
          </p:cNvSpPr>
          <p:nvPr/>
        </p:nvSpPr>
        <p:spPr bwMode="auto">
          <a:xfrm>
            <a:off x="8185150" y="3152775"/>
            <a:ext cx="547688"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cxnSp>
        <p:nvCxnSpPr>
          <p:cNvPr id="21" name="Straight Arrow Connector 20"/>
          <p:cNvCxnSpPr>
            <a:stCxn id="141350" idx="5"/>
            <a:endCxn id="141353" idx="2"/>
          </p:cNvCxnSpPr>
          <p:nvPr/>
        </p:nvCxnSpPr>
        <p:spPr bwMode="auto">
          <a:xfrm>
            <a:off x="7453313" y="3429000"/>
            <a:ext cx="738187" cy="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grpSp>
        <p:nvGrpSpPr>
          <p:cNvPr id="141325" name="Group 18"/>
          <p:cNvGrpSpPr>
            <a:grpSpLocks/>
          </p:cNvGrpSpPr>
          <p:nvPr/>
        </p:nvGrpSpPr>
        <p:grpSpPr bwMode="auto">
          <a:xfrm>
            <a:off x="8153400" y="3381375"/>
            <a:ext cx="150813" cy="95250"/>
            <a:chOff x="595" y="2116"/>
            <a:chExt cx="302" cy="169"/>
          </a:xfrm>
        </p:grpSpPr>
        <p:sp>
          <p:nvSpPr>
            <p:cNvPr id="141352" name="Freeform 19"/>
            <p:cNvSpPr>
              <a:spLocks/>
            </p:cNvSpPr>
            <p:nvPr/>
          </p:nvSpPr>
          <p:spPr bwMode="auto">
            <a:xfrm>
              <a:off x="596" y="2116"/>
              <a:ext cx="300" cy="169"/>
            </a:xfrm>
            <a:custGeom>
              <a:avLst/>
              <a:gdLst>
                <a:gd name="T0" fmla="*/ 211 w 302"/>
                <a:gd name="T1" fmla="*/ 0 h 169"/>
                <a:gd name="T2" fmla="*/ 0 w 302"/>
                <a:gd name="T3" fmla="*/ 0 h 169"/>
                <a:gd name="T4" fmla="*/ 75 w 302"/>
                <a:gd name="T5" fmla="*/ 85 h 169"/>
                <a:gd name="T6" fmla="*/ 0 w 302"/>
                <a:gd name="T7" fmla="*/ 169 h 169"/>
                <a:gd name="T8" fmla="*/ 211 w 302"/>
                <a:gd name="T9" fmla="*/ 169 h 169"/>
                <a:gd name="T10" fmla="*/ 272 w 302"/>
                <a:gd name="T11" fmla="*/ 85 h 169"/>
                <a:gd name="T12" fmla="*/ 211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3" name="Freeform 20"/>
            <p:cNvSpPr>
              <a:spLocks/>
            </p:cNvSpPr>
            <p:nvPr/>
          </p:nvSpPr>
          <p:spPr bwMode="auto">
            <a:xfrm>
              <a:off x="596" y="2116"/>
              <a:ext cx="300" cy="169"/>
            </a:xfrm>
            <a:custGeom>
              <a:avLst/>
              <a:gdLst>
                <a:gd name="T0" fmla="*/ 211 w 302"/>
                <a:gd name="T1" fmla="*/ 0 h 169"/>
                <a:gd name="T2" fmla="*/ 0 w 302"/>
                <a:gd name="T3" fmla="*/ 0 h 169"/>
                <a:gd name="T4" fmla="*/ 75 w 302"/>
                <a:gd name="T5" fmla="*/ 85 h 169"/>
                <a:gd name="T6" fmla="*/ 0 w 302"/>
                <a:gd name="T7" fmla="*/ 169 h 169"/>
                <a:gd name="T8" fmla="*/ 211 w 302"/>
                <a:gd name="T9" fmla="*/ 169 h 169"/>
                <a:gd name="T10" fmla="*/ 272 w 302"/>
                <a:gd name="T11" fmla="*/ 85 h 169"/>
                <a:gd name="T12" fmla="*/ 211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1326" name="Freeform 56"/>
          <p:cNvSpPr>
            <a:spLocks/>
          </p:cNvSpPr>
          <p:nvPr/>
        </p:nvSpPr>
        <p:spPr bwMode="auto">
          <a:xfrm>
            <a:off x="6705600" y="3124200"/>
            <a:ext cx="547688"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1327" name="Freeform 56"/>
          <p:cNvSpPr>
            <a:spLocks/>
          </p:cNvSpPr>
          <p:nvPr/>
        </p:nvSpPr>
        <p:spPr bwMode="auto">
          <a:xfrm>
            <a:off x="6759575" y="3178175"/>
            <a:ext cx="547688"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1328" name="Freeform 56"/>
          <p:cNvSpPr>
            <a:spLocks/>
          </p:cNvSpPr>
          <p:nvPr/>
        </p:nvSpPr>
        <p:spPr bwMode="auto">
          <a:xfrm>
            <a:off x="6834188" y="3248025"/>
            <a:ext cx="547687"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41329" name="Group 18"/>
          <p:cNvGrpSpPr>
            <a:grpSpLocks/>
          </p:cNvGrpSpPr>
          <p:nvPr/>
        </p:nvGrpSpPr>
        <p:grpSpPr bwMode="auto">
          <a:xfrm>
            <a:off x="7307263" y="3381375"/>
            <a:ext cx="149225" cy="95250"/>
            <a:chOff x="595" y="2116"/>
            <a:chExt cx="302" cy="169"/>
          </a:xfrm>
        </p:grpSpPr>
        <p:sp>
          <p:nvSpPr>
            <p:cNvPr id="141350" name="Freeform 19"/>
            <p:cNvSpPr>
              <a:spLocks/>
            </p:cNvSpPr>
            <p:nvPr/>
          </p:nvSpPr>
          <p:spPr bwMode="auto">
            <a:xfrm>
              <a:off x="596" y="2116"/>
              <a:ext cx="300" cy="169"/>
            </a:xfrm>
            <a:custGeom>
              <a:avLst/>
              <a:gdLst>
                <a:gd name="T0" fmla="*/ 211 w 302"/>
                <a:gd name="T1" fmla="*/ 0 h 169"/>
                <a:gd name="T2" fmla="*/ 0 w 302"/>
                <a:gd name="T3" fmla="*/ 0 h 169"/>
                <a:gd name="T4" fmla="*/ 75 w 302"/>
                <a:gd name="T5" fmla="*/ 85 h 169"/>
                <a:gd name="T6" fmla="*/ 0 w 302"/>
                <a:gd name="T7" fmla="*/ 169 h 169"/>
                <a:gd name="T8" fmla="*/ 211 w 302"/>
                <a:gd name="T9" fmla="*/ 169 h 169"/>
                <a:gd name="T10" fmla="*/ 272 w 302"/>
                <a:gd name="T11" fmla="*/ 85 h 169"/>
                <a:gd name="T12" fmla="*/ 211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1" name="Freeform 20"/>
            <p:cNvSpPr>
              <a:spLocks/>
            </p:cNvSpPr>
            <p:nvPr/>
          </p:nvSpPr>
          <p:spPr bwMode="auto">
            <a:xfrm>
              <a:off x="596" y="2116"/>
              <a:ext cx="300" cy="169"/>
            </a:xfrm>
            <a:custGeom>
              <a:avLst/>
              <a:gdLst>
                <a:gd name="T0" fmla="*/ 211 w 302"/>
                <a:gd name="T1" fmla="*/ 0 h 169"/>
                <a:gd name="T2" fmla="*/ 0 w 302"/>
                <a:gd name="T3" fmla="*/ 0 h 169"/>
                <a:gd name="T4" fmla="*/ 75 w 302"/>
                <a:gd name="T5" fmla="*/ 85 h 169"/>
                <a:gd name="T6" fmla="*/ 0 w 302"/>
                <a:gd name="T7" fmla="*/ 169 h 169"/>
                <a:gd name="T8" fmla="*/ 211 w 302"/>
                <a:gd name="T9" fmla="*/ 169 h 169"/>
                <a:gd name="T10" fmla="*/ 272 w 302"/>
                <a:gd name="T11" fmla="*/ 85 h 169"/>
                <a:gd name="T12" fmla="*/ 211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1330" name="Freeform 56"/>
          <p:cNvSpPr>
            <a:spLocks/>
          </p:cNvSpPr>
          <p:nvPr/>
        </p:nvSpPr>
        <p:spPr bwMode="auto">
          <a:xfrm>
            <a:off x="8185150" y="1828800"/>
            <a:ext cx="547688"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41331" name="Group 41"/>
          <p:cNvGrpSpPr>
            <a:grpSpLocks/>
          </p:cNvGrpSpPr>
          <p:nvPr/>
        </p:nvGrpSpPr>
        <p:grpSpPr bwMode="auto">
          <a:xfrm>
            <a:off x="6999288" y="1739900"/>
            <a:ext cx="544512" cy="725488"/>
            <a:chOff x="2438400" y="1524000"/>
            <a:chExt cx="687388" cy="915988"/>
          </a:xfrm>
        </p:grpSpPr>
        <p:sp>
          <p:nvSpPr>
            <p:cNvPr id="34" name="Oval 4"/>
            <p:cNvSpPr>
              <a:spLocks noChangeArrowheads="1"/>
            </p:cNvSpPr>
            <p:nvPr/>
          </p:nvSpPr>
          <p:spPr bwMode="auto">
            <a:xfrm>
              <a:off x="2901335" y="1758509"/>
              <a:ext cx="140283" cy="444965"/>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35" name="Line 5"/>
            <p:cNvSpPr>
              <a:spLocks noChangeShapeType="1"/>
            </p:cNvSpPr>
            <p:nvPr/>
          </p:nvSpPr>
          <p:spPr bwMode="auto">
            <a:xfrm flipH="1">
              <a:off x="2438400" y="1752496"/>
              <a:ext cx="533077" cy="22849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36" name="Line 6"/>
            <p:cNvSpPr>
              <a:spLocks noChangeShapeType="1"/>
            </p:cNvSpPr>
            <p:nvPr/>
          </p:nvSpPr>
          <p:spPr bwMode="auto">
            <a:xfrm>
              <a:off x="2438400" y="1980992"/>
              <a:ext cx="533077" cy="22849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37" name="Arc 7"/>
            <p:cNvSpPr>
              <a:spLocks/>
            </p:cNvSpPr>
            <p:nvPr/>
          </p:nvSpPr>
          <p:spPr bwMode="auto">
            <a:xfrm>
              <a:off x="2971477" y="1524000"/>
              <a:ext cx="76154" cy="228496"/>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38" name="Arc 8"/>
            <p:cNvSpPr>
              <a:spLocks/>
            </p:cNvSpPr>
            <p:nvPr/>
          </p:nvSpPr>
          <p:spPr bwMode="auto">
            <a:xfrm>
              <a:off x="2971477" y="2211492"/>
              <a:ext cx="78157" cy="228496"/>
            </a:xfrm>
            <a:custGeom>
              <a:avLst/>
              <a:gdLst>
                <a:gd name="T0" fmla="*/ 0 w 22050"/>
                <a:gd name="T1" fmla="*/ 2147483647 h 21600"/>
                <a:gd name="T2" fmla="*/ 2147483647 w 22050"/>
                <a:gd name="T3" fmla="*/ 2147483647 h 21600"/>
                <a:gd name="T4" fmla="*/ 2147483647 w 22050"/>
                <a:gd name="T5" fmla="*/ 2147483647 h 21600"/>
                <a:gd name="T6" fmla="*/ 0 60000 65536"/>
                <a:gd name="T7" fmla="*/ 0 60000 65536"/>
                <a:gd name="T8" fmla="*/ 0 60000 65536"/>
                <a:gd name="T9" fmla="*/ 0 w 22050"/>
                <a:gd name="T10" fmla="*/ 0 h 21600"/>
                <a:gd name="T11" fmla="*/ 22050 w 22050"/>
                <a:gd name="T12" fmla="*/ 21600 h 21600"/>
              </a:gdLst>
              <a:ahLst/>
              <a:cxnLst>
                <a:cxn ang="T6">
                  <a:pos x="T0" y="T1"/>
                </a:cxn>
                <a:cxn ang="T7">
                  <a:pos x="T2" y="T3"/>
                </a:cxn>
                <a:cxn ang="T8">
                  <a:pos x="T4" y="T5"/>
                </a:cxn>
              </a:cxnLst>
              <a:rect l="T9" t="T10" r="T11" b="T12"/>
              <a:pathLst>
                <a:path w="22050" h="21600" fill="none" extrusionOk="0">
                  <a:moveTo>
                    <a:pt x="-1" y="4"/>
                  </a:moveTo>
                  <a:cubicBezTo>
                    <a:pt x="149" y="1"/>
                    <a:pt x="299" y="-1"/>
                    <a:pt x="450" y="-1"/>
                  </a:cubicBezTo>
                  <a:cubicBezTo>
                    <a:pt x="12379" y="-1"/>
                    <a:pt x="22050" y="9670"/>
                    <a:pt x="22050" y="21600"/>
                  </a:cubicBezTo>
                </a:path>
                <a:path w="22050" h="21600" stroke="0" extrusionOk="0">
                  <a:moveTo>
                    <a:pt x="-1" y="4"/>
                  </a:moveTo>
                  <a:cubicBezTo>
                    <a:pt x="149" y="1"/>
                    <a:pt x="299" y="-1"/>
                    <a:pt x="450" y="-1"/>
                  </a:cubicBezTo>
                  <a:cubicBezTo>
                    <a:pt x="12379" y="-1"/>
                    <a:pt x="22050" y="9670"/>
                    <a:pt x="22050" y="21600"/>
                  </a:cubicBezTo>
                  <a:lnTo>
                    <a:pt x="450" y="2160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39" name="Oval 9"/>
            <p:cNvSpPr>
              <a:spLocks noChangeArrowheads="1"/>
            </p:cNvSpPr>
            <p:nvPr/>
          </p:nvSpPr>
          <p:spPr bwMode="auto">
            <a:xfrm>
              <a:off x="2977488" y="1834675"/>
              <a:ext cx="64130" cy="292635"/>
            </a:xfrm>
            <a:prstGeom prst="ellipse">
              <a:avLst/>
            </a:prstGeom>
            <a:solidFill>
              <a:srgbClr val="333399"/>
            </a:solidFill>
            <a:ln w="1270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40" name="Arc 10"/>
            <p:cNvSpPr>
              <a:spLocks/>
            </p:cNvSpPr>
            <p:nvPr/>
          </p:nvSpPr>
          <p:spPr bwMode="auto">
            <a:xfrm>
              <a:off x="2971477" y="1524000"/>
              <a:ext cx="152308" cy="228496"/>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41" name="Arc 11"/>
            <p:cNvSpPr>
              <a:spLocks/>
            </p:cNvSpPr>
            <p:nvPr/>
          </p:nvSpPr>
          <p:spPr bwMode="auto">
            <a:xfrm>
              <a:off x="2971477" y="2211492"/>
              <a:ext cx="154311" cy="152331"/>
            </a:xfrm>
            <a:custGeom>
              <a:avLst/>
              <a:gdLst>
                <a:gd name="T0" fmla="*/ 0 w 21825"/>
                <a:gd name="T1" fmla="*/ 2147483647 h 21600"/>
                <a:gd name="T2" fmla="*/ 2147483647 w 21825"/>
                <a:gd name="T3" fmla="*/ 2147483647 h 21600"/>
                <a:gd name="T4" fmla="*/ 2147483647 w 21825"/>
                <a:gd name="T5" fmla="*/ 2147483647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1"/>
                  </a:cubicBezTo>
                  <a:cubicBezTo>
                    <a:pt x="12154" y="-1"/>
                    <a:pt x="21825" y="9670"/>
                    <a:pt x="21825" y="21600"/>
                  </a:cubicBezTo>
                </a:path>
                <a:path w="21825" h="21600" stroke="0" extrusionOk="0">
                  <a:moveTo>
                    <a:pt x="0" y="1"/>
                  </a:moveTo>
                  <a:cubicBezTo>
                    <a:pt x="74" y="0"/>
                    <a:pt x="149" y="-1"/>
                    <a:pt x="225" y="-1"/>
                  </a:cubicBezTo>
                  <a:cubicBezTo>
                    <a:pt x="12154" y="-1"/>
                    <a:pt x="21825" y="9670"/>
                    <a:pt x="21825" y="21600"/>
                  </a:cubicBezTo>
                  <a:lnTo>
                    <a:pt x="225" y="2160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sp>
        <p:nvSpPr>
          <p:cNvPr id="141332" name="Freeform 56"/>
          <p:cNvSpPr>
            <a:spLocks/>
          </p:cNvSpPr>
          <p:nvPr/>
        </p:nvSpPr>
        <p:spPr bwMode="auto">
          <a:xfrm>
            <a:off x="8289925" y="1936750"/>
            <a:ext cx="336550" cy="3619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chemeClr val="bg1"/>
          </a:solidFill>
          <a:ln w="9525" cap="rnd">
            <a:solidFill>
              <a:srgbClr val="000000"/>
            </a:solidFill>
            <a:prstDash val="solid"/>
            <a:round/>
            <a:headEnd/>
            <a:tailEnd/>
          </a:ln>
        </p:spPr>
        <p:txBody>
          <a:bodyPr/>
          <a:lstStyle/>
          <a:p>
            <a:endParaRPr lang="en-US"/>
          </a:p>
        </p:txBody>
      </p:sp>
      <p:sp>
        <p:nvSpPr>
          <p:cNvPr id="141333" name="Freeform 56"/>
          <p:cNvSpPr>
            <a:spLocks/>
          </p:cNvSpPr>
          <p:nvPr/>
        </p:nvSpPr>
        <p:spPr bwMode="auto">
          <a:xfrm>
            <a:off x="8185150" y="4362450"/>
            <a:ext cx="547688"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1334" name="Freeform 56"/>
          <p:cNvSpPr>
            <a:spLocks/>
          </p:cNvSpPr>
          <p:nvPr/>
        </p:nvSpPr>
        <p:spPr bwMode="auto">
          <a:xfrm>
            <a:off x="6705600" y="4267200"/>
            <a:ext cx="547688"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1335" name="Freeform 56"/>
          <p:cNvSpPr>
            <a:spLocks/>
          </p:cNvSpPr>
          <p:nvPr/>
        </p:nvSpPr>
        <p:spPr bwMode="auto">
          <a:xfrm>
            <a:off x="6759575" y="4321175"/>
            <a:ext cx="547688"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1336" name="Freeform 56"/>
          <p:cNvSpPr>
            <a:spLocks/>
          </p:cNvSpPr>
          <p:nvPr/>
        </p:nvSpPr>
        <p:spPr bwMode="auto">
          <a:xfrm>
            <a:off x="6834188" y="4391025"/>
            <a:ext cx="547687"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cxnSp>
        <p:nvCxnSpPr>
          <p:cNvPr id="51" name="Straight Arrow Connector 50"/>
          <p:cNvCxnSpPr/>
          <p:nvPr/>
        </p:nvCxnSpPr>
        <p:spPr bwMode="auto">
          <a:xfrm>
            <a:off x="7426325" y="4495800"/>
            <a:ext cx="738188" cy="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cxnSp>
        <p:nvCxnSpPr>
          <p:cNvPr id="52" name="Straight Arrow Connector 51"/>
          <p:cNvCxnSpPr/>
          <p:nvPr/>
        </p:nvCxnSpPr>
        <p:spPr bwMode="auto">
          <a:xfrm flipH="1">
            <a:off x="7391400" y="4800600"/>
            <a:ext cx="736600" cy="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sp>
        <p:nvSpPr>
          <p:cNvPr id="53" name="Rectangle 52"/>
          <p:cNvSpPr/>
          <p:nvPr/>
        </p:nvSpPr>
        <p:spPr bwMode="auto">
          <a:xfrm>
            <a:off x="7491413" y="4572000"/>
            <a:ext cx="533400" cy="138113"/>
          </a:xfrm>
          <a:prstGeom prst="rect">
            <a:avLst/>
          </a:prstGeom>
          <a:solidFill>
            <a:srgbClr val="8300EC"/>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41340" name="Freeform 56"/>
          <p:cNvSpPr>
            <a:spLocks/>
          </p:cNvSpPr>
          <p:nvPr/>
        </p:nvSpPr>
        <p:spPr bwMode="auto">
          <a:xfrm>
            <a:off x="6765925" y="5657850"/>
            <a:ext cx="549275"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41341" name="Freeform 56"/>
          <p:cNvSpPr>
            <a:spLocks/>
          </p:cNvSpPr>
          <p:nvPr/>
        </p:nvSpPr>
        <p:spPr bwMode="auto">
          <a:xfrm>
            <a:off x="6832600" y="5756275"/>
            <a:ext cx="549275"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2" descr="zerosu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9200" y="1943100"/>
            <a:ext cx="4064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2" name="Title 3"/>
          <p:cNvSpPr>
            <a:spLocks noGrp="1"/>
          </p:cNvSpPr>
          <p:nvPr>
            <p:ph type="title"/>
          </p:nvPr>
        </p:nvSpPr>
        <p:spPr/>
        <p:txBody>
          <a:bodyPr/>
          <a:lstStyle/>
          <a:p>
            <a:r>
              <a:rPr lang="en-US">
                <a:latin typeface="Arial" charset="0"/>
                <a:ea typeface="ＭＳ Ｐゴシック" charset="0"/>
              </a:rPr>
              <a:t>Part 1: Background</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Freeform 56"/>
          <p:cNvSpPr>
            <a:spLocks/>
          </p:cNvSpPr>
          <p:nvPr/>
        </p:nvSpPr>
        <p:spPr bwMode="auto">
          <a:xfrm>
            <a:off x="5254625" y="1573213"/>
            <a:ext cx="1069975"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cxnSp>
        <p:nvCxnSpPr>
          <p:cNvPr id="3" name="Straight Arrow Connector 2"/>
          <p:cNvCxnSpPr>
            <a:stCxn id="142358" idx="5"/>
            <a:endCxn id="142361" idx="2"/>
          </p:cNvCxnSpPr>
          <p:nvPr/>
        </p:nvCxnSpPr>
        <p:spPr bwMode="auto">
          <a:xfrm>
            <a:off x="3824288" y="2051050"/>
            <a:ext cx="1441450" cy="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grpSp>
        <p:nvGrpSpPr>
          <p:cNvPr id="142339" name="Group 18"/>
          <p:cNvGrpSpPr>
            <a:grpSpLocks/>
          </p:cNvGrpSpPr>
          <p:nvPr/>
        </p:nvGrpSpPr>
        <p:grpSpPr bwMode="auto">
          <a:xfrm>
            <a:off x="5192713" y="1968500"/>
            <a:ext cx="293687" cy="165100"/>
            <a:chOff x="595" y="2116"/>
            <a:chExt cx="302" cy="169"/>
          </a:xfrm>
        </p:grpSpPr>
        <p:sp>
          <p:nvSpPr>
            <p:cNvPr id="142360" name="Freeform 19"/>
            <p:cNvSpPr>
              <a:spLocks/>
            </p:cNvSpPr>
            <p:nvPr/>
          </p:nvSpPr>
          <p:spPr bwMode="auto">
            <a:xfrm>
              <a:off x="596" y="2116"/>
              <a:ext cx="300" cy="169"/>
            </a:xfrm>
            <a:custGeom>
              <a:avLst/>
              <a:gdLst>
                <a:gd name="T0" fmla="*/ 204 w 302"/>
                <a:gd name="T1" fmla="*/ 0 h 169"/>
                <a:gd name="T2" fmla="*/ 0 w 302"/>
                <a:gd name="T3" fmla="*/ 0 h 169"/>
                <a:gd name="T4" fmla="*/ 75 w 302"/>
                <a:gd name="T5" fmla="*/ 85 h 169"/>
                <a:gd name="T6" fmla="*/ 0 w 302"/>
                <a:gd name="T7" fmla="*/ 169 h 169"/>
                <a:gd name="T8" fmla="*/ 204 w 302"/>
                <a:gd name="T9" fmla="*/ 169 h 169"/>
                <a:gd name="T10" fmla="*/ 258 w 302"/>
                <a:gd name="T11" fmla="*/ 85 h 169"/>
                <a:gd name="T12" fmla="*/ 204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61" name="Freeform 20"/>
            <p:cNvSpPr>
              <a:spLocks/>
            </p:cNvSpPr>
            <p:nvPr/>
          </p:nvSpPr>
          <p:spPr bwMode="auto">
            <a:xfrm>
              <a:off x="596" y="2116"/>
              <a:ext cx="300" cy="169"/>
            </a:xfrm>
            <a:custGeom>
              <a:avLst/>
              <a:gdLst>
                <a:gd name="T0" fmla="*/ 204 w 302"/>
                <a:gd name="T1" fmla="*/ 0 h 169"/>
                <a:gd name="T2" fmla="*/ 0 w 302"/>
                <a:gd name="T3" fmla="*/ 0 h 169"/>
                <a:gd name="T4" fmla="*/ 75 w 302"/>
                <a:gd name="T5" fmla="*/ 85 h 169"/>
                <a:gd name="T6" fmla="*/ 0 w 302"/>
                <a:gd name="T7" fmla="*/ 169 h 169"/>
                <a:gd name="T8" fmla="*/ 204 w 302"/>
                <a:gd name="T9" fmla="*/ 169 h 169"/>
                <a:gd name="T10" fmla="*/ 258 w 302"/>
                <a:gd name="T11" fmla="*/ 85 h 169"/>
                <a:gd name="T12" fmla="*/ 204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2340" name="Freeform 56"/>
          <p:cNvSpPr>
            <a:spLocks/>
          </p:cNvSpPr>
          <p:nvPr/>
        </p:nvSpPr>
        <p:spPr bwMode="auto">
          <a:xfrm>
            <a:off x="2362200" y="1524000"/>
            <a:ext cx="1069975"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2341" name="Freeform 56"/>
          <p:cNvSpPr>
            <a:spLocks/>
          </p:cNvSpPr>
          <p:nvPr/>
        </p:nvSpPr>
        <p:spPr bwMode="auto">
          <a:xfrm>
            <a:off x="2466975" y="1617663"/>
            <a:ext cx="1071563"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2342" name="Freeform 56"/>
          <p:cNvSpPr>
            <a:spLocks/>
          </p:cNvSpPr>
          <p:nvPr/>
        </p:nvSpPr>
        <p:spPr bwMode="auto">
          <a:xfrm>
            <a:off x="2613025" y="1738313"/>
            <a:ext cx="1071563"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42343" name="Group 18"/>
          <p:cNvGrpSpPr>
            <a:grpSpLocks/>
          </p:cNvGrpSpPr>
          <p:nvPr/>
        </p:nvGrpSpPr>
        <p:grpSpPr bwMode="auto">
          <a:xfrm>
            <a:off x="3538538" y="1968500"/>
            <a:ext cx="292100" cy="165100"/>
            <a:chOff x="595" y="2116"/>
            <a:chExt cx="302" cy="169"/>
          </a:xfrm>
        </p:grpSpPr>
        <p:sp>
          <p:nvSpPr>
            <p:cNvPr id="142358" name="Freeform 19"/>
            <p:cNvSpPr>
              <a:spLocks/>
            </p:cNvSpPr>
            <p:nvPr/>
          </p:nvSpPr>
          <p:spPr bwMode="auto">
            <a:xfrm>
              <a:off x="596" y="2116"/>
              <a:ext cx="300" cy="169"/>
            </a:xfrm>
            <a:custGeom>
              <a:avLst/>
              <a:gdLst>
                <a:gd name="T0" fmla="*/ 204 w 302"/>
                <a:gd name="T1" fmla="*/ 0 h 169"/>
                <a:gd name="T2" fmla="*/ 0 w 302"/>
                <a:gd name="T3" fmla="*/ 0 h 169"/>
                <a:gd name="T4" fmla="*/ 75 w 302"/>
                <a:gd name="T5" fmla="*/ 85 h 169"/>
                <a:gd name="T6" fmla="*/ 0 w 302"/>
                <a:gd name="T7" fmla="*/ 169 h 169"/>
                <a:gd name="T8" fmla="*/ 204 w 302"/>
                <a:gd name="T9" fmla="*/ 169 h 169"/>
                <a:gd name="T10" fmla="*/ 258 w 302"/>
                <a:gd name="T11" fmla="*/ 85 h 169"/>
                <a:gd name="T12" fmla="*/ 204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59" name="Freeform 20"/>
            <p:cNvSpPr>
              <a:spLocks/>
            </p:cNvSpPr>
            <p:nvPr/>
          </p:nvSpPr>
          <p:spPr bwMode="auto">
            <a:xfrm>
              <a:off x="596" y="2116"/>
              <a:ext cx="300" cy="169"/>
            </a:xfrm>
            <a:custGeom>
              <a:avLst/>
              <a:gdLst>
                <a:gd name="T0" fmla="*/ 204 w 302"/>
                <a:gd name="T1" fmla="*/ 0 h 169"/>
                <a:gd name="T2" fmla="*/ 0 w 302"/>
                <a:gd name="T3" fmla="*/ 0 h 169"/>
                <a:gd name="T4" fmla="*/ 75 w 302"/>
                <a:gd name="T5" fmla="*/ 85 h 169"/>
                <a:gd name="T6" fmla="*/ 0 w 302"/>
                <a:gd name="T7" fmla="*/ 169 h 169"/>
                <a:gd name="T8" fmla="*/ 204 w 302"/>
                <a:gd name="T9" fmla="*/ 169 h 169"/>
                <a:gd name="T10" fmla="*/ 258 w 302"/>
                <a:gd name="T11" fmla="*/ 85 h 169"/>
                <a:gd name="T12" fmla="*/ 204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2344" name="Freeform 56"/>
          <p:cNvSpPr>
            <a:spLocks/>
          </p:cNvSpPr>
          <p:nvPr/>
        </p:nvSpPr>
        <p:spPr bwMode="auto">
          <a:xfrm>
            <a:off x="5254625" y="3667125"/>
            <a:ext cx="1069975"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2345" name="Freeform 56"/>
          <p:cNvSpPr>
            <a:spLocks/>
          </p:cNvSpPr>
          <p:nvPr/>
        </p:nvSpPr>
        <p:spPr bwMode="auto">
          <a:xfrm>
            <a:off x="2362200" y="3502025"/>
            <a:ext cx="1069975"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2346" name="Freeform 56"/>
          <p:cNvSpPr>
            <a:spLocks/>
          </p:cNvSpPr>
          <p:nvPr/>
        </p:nvSpPr>
        <p:spPr bwMode="auto">
          <a:xfrm>
            <a:off x="2466975" y="3595688"/>
            <a:ext cx="1071563"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2347" name="Freeform 56"/>
          <p:cNvSpPr>
            <a:spLocks/>
          </p:cNvSpPr>
          <p:nvPr/>
        </p:nvSpPr>
        <p:spPr bwMode="auto">
          <a:xfrm>
            <a:off x="2613025" y="3716338"/>
            <a:ext cx="1071563"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cxnSp>
        <p:nvCxnSpPr>
          <p:cNvPr id="17" name="Straight Arrow Connector 16"/>
          <p:cNvCxnSpPr/>
          <p:nvPr/>
        </p:nvCxnSpPr>
        <p:spPr bwMode="auto">
          <a:xfrm>
            <a:off x="3770313" y="3897313"/>
            <a:ext cx="1443037" cy="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cxnSp>
        <p:nvCxnSpPr>
          <p:cNvPr id="18" name="Straight Arrow Connector 17"/>
          <p:cNvCxnSpPr/>
          <p:nvPr/>
        </p:nvCxnSpPr>
        <p:spPr bwMode="auto">
          <a:xfrm flipH="1">
            <a:off x="3702050" y="4425950"/>
            <a:ext cx="1439863" cy="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sp>
        <p:nvSpPr>
          <p:cNvPr id="19" name="Rectangle 18"/>
          <p:cNvSpPr/>
          <p:nvPr/>
        </p:nvSpPr>
        <p:spPr bwMode="auto">
          <a:xfrm>
            <a:off x="3898900" y="4029075"/>
            <a:ext cx="1041400" cy="239713"/>
          </a:xfrm>
          <a:prstGeom prst="rect">
            <a:avLst/>
          </a:prstGeom>
          <a:solidFill>
            <a:srgbClr val="8300EC"/>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42351" name="Title 5"/>
          <p:cNvSpPr>
            <a:spLocks noGrp="1"/>
          </p:cNvSpPr>
          <p:nvPr>
            <p:ph type="title"/>
          </p:nvPr>
        </p:nvSpPr>
        <p:spPr/>
        <p:txBody>
          <a:bodyPr/>
          <a:lstStyle/>
          <a:p>
            <a:r>
              <a:rPr lang="en-US" sz="3600">
                <a:latin typeface="Arial" charset="0"/>
                <a:ea typeface="ＭＳ Ｐゴシック" charset="0"/>
              </a:rPr>
              <a:t>Apps offer services to other apps</a:t>
            </a:r>
            <a:endParaRPr lang="en-US">
              <a:latin typeface="Arial" charset="0"/>
              <a:ea typeface="ＭＳ Ｐゴシック" charset="0"/>
            </a:endParaRPr>
          </a:p>
        </p:txBody>
      </p:sp>
      <p:sp>
        <p:nvSpPr>
          <p:cNvPr id="142352" name="Text Box 93"/>
          <p:cNvSpPr txBox="1">
            <a:spLocks noChangeArrowheads="1"/>
          </p:cNvSpPr>
          <p:nvPr/>
        </p:nvSpPr>
        <p:spPr bwMode="auto">
          <a:xfrm>
            <a:off x="6324600" y="1600200"/>
            <a:ext cx="235902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0000"/>
                </a:solidFill>
              </a:rPr>
              <a:t>RPC</a:t>
            </a:r>
          </a:p>
          <a:p>
            <a:pPr algn="ctr" defTabSz="914400" eaLnBrk="1" hangingPunct="1"/>
            <a:r>
              <a:rPr lang="en-US" b="1">
                <a:solidFill>
                  <a:srgbClr val="000000"/>
                </a:solidFill>
              </a:rPr>
              <a:t>(binder/AIDL)</a:t>
            </a:r>
          </a:p>
        </p:txBody>
      </p:sp>
      <p:sp>
        <p:nvSpPr>
          <p:cNvPr id="142353" name="Text Box 93"/>
          <p:cNvSpPr txBox="1">
            <a:spLocks noChangeArrowheads="1"/>
          </p:cNvSpPr>
          <p:nvPr/>
        </p:nvSpPr>
        <p:spPr bwMode="auto">
          <a:xfrm>
            <a:off x="6705600" y="3613150"/>
            <a:ext cx="16938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0000"/>
                </a:solidFill>
              </a:rPr>
              <a:t>GET (HTTP)</a:t>
            </a:r>
          </a:p>
          <a:p>
            <a:pPr algn="ctr" defTabSz="914400" eaLnBrk="1" hangingPunct="1"/>
            <a:r>
              <a:rPr lang="en-US" b="1">
                <a:solidFill>
                  <a:srgbClr val="000000"/>
                </a:solidFill>
              </a:rPr>
              <a:t>etc.</a:t>
            </a:r>
          </a:p>
        </p:txBody>
      </p:sp>
      <p:sp>
        <p:nvSpPr>
          <p:cNvPr id="142354" name="Text Box 93"/>
          <p:cNvSpPr txBox="1">
            <a:spLocks noChangeArrowheads="1"/>
          </p:cNvSpPr>
          <p:nvPr/>
        </p:nvSpPr>
        <p:spPr bwMode="auto">
          <a:xfrm>
            <a:off x="439738" y="1919288"/>
            <a:ext cx="16938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0000"/>
                </a:solidFill>
              </a:rPr>
              <a:t>service</a:t>
            </a:r>
          </a:p>
        </p:txBody>
      </p:sp>
      <p:sp>
        <p:nvSpPr>
          <p:cNvPr id="142355" name="Text Box 93"/>
          <p:cNvSpPr txBox="1">
            <a:spLocks noChangeArrowheads="1"/>
          </p:cNvSpPr>
          <p:nvPr/>
        </p:nvSpPr>
        <p:spPr bwMode="auto">
          <a:xfrm>
            <a:off x="439738" y="3689350"/>
            <a:ext cx="16938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0000"/>
                </a:solidFill>
              </a:rPr>
              <a:t>content provider</a:t>
            </a:r>
          </a:p>
        </p:txBody>
      </p:sp>
      <p:sp>
        <p:nvSpPr>
          <p:cNvPr id="142356" name="Text Box 93"/>
          <p:cNvSpPr txBox="1">
            <a:spLocks noChangeArrowheads="1"/>
          </p:cNvSpPr>
          <p:nvPr/>
        </p:nvSpPr>
        <p:spPr bwMode="auto">
          <a:xfrm>
            <a:off x="1524000" y="49260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chemeClr val="tx1"/>
                </a:solidFill>
              </a:rPr>
              <a:t>Clients</a:t>
            </a:r>
          </a:p>
          <a:p>
            <a:pPr algn="ctr" defTabSz="914400" eaLnBrk="1" hangingPunct="1"/>
            <a:r>
              <a:rPr lang="en-US" sz="2000" b="1">
                <a:solidFill>
                  <a:schemeClr val="tx1"/>
                </a:solidFill>
              </a:rPr>
              <a:t>initiate connection and send requests.</a:t>
            </a:r>
          </a:p>
        </p:txBody>
      </p:sp>
      <p:sp>
        <p:nvSpPr>
          <p:cNvPr id="142357" name="Text Box 93"/>
          <p:cNvSpPr txBox="1">
            <a:spLocks noChangeArrowheads="1"/>
          </p:cNvSpPr>
          <p:nvPr/>
        </p:nvSpPr>
        <p:spPr bwMode="auto">
          <a:xfrm>
            <a:off x="4419600" y="4891088"/>
            <a:ext cx="28194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chemeClr val="tx1"/>
                </a:solidFill>
              </a:rPr>
              <a:t>Server</a:t>
            </a:r>
          </a:p>
          <a:p>
            <a:pPr algn="ctr" defTabSz="914400" eaLnBrk="1" hangingPunct="1"/>
            <a:r>
              <a:rPr lang="en-US" sz="2000" b="1">
                <a:solidFill>
                  <a:schemeClr val="tx1"/>
                </a:solidFill>
              </a:rPr>
              <a:t>listens for and accepts clients, handles requests, sends replies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sz="3600">
                <a:latin typeface="Arial" charset="0"/>
                <a:ea typeface="ＭＳ Ｐゴシック" charset="0"/>
              </a:rPr>
              <a:t>Android content providers: URIs</a:t>
            </a:r>
          </a:p>
        </p:txBody>
      </p:sp>
      <p:pic>
        <p:nvPicPr>
          <p:cNvPr id="143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2667000"/>
            <a:ext cx="24193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Rectangle 3"/>
          <p:cNvSpPr>
            <a:spLocks noChangeArrowheads="1"/>
          </p:cNvSpPr>
          <p:nvPr/>
        </p:nvSpPr>
        <p:spPr bwMode="auto">
          <a:xfrm>
            <a:off x="2057400" y="6524625"/>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chemeClr val="tx1"/>
                </a:solidFill>
              </a:rPr>
              <a:t>[images from http://www.tutos-android.com/contentprovider-android]</a:t>
            </a:r>
          </a:p>
        </p:txBody>
      </p:sp>
      <p:pic>
        <p:nvPicPr>
          <p:cNvPr id="143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6677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2755900"/>
            <a:ext cx="6553200" cy="3416300"/>
          </a:xfrm>
          <a:prstGeom prst="rect">
            <a:avLst/>
          </a:prstGeom>
        </p:spPr>
        <p:txBody>
          <a:bodyPr>
            <a:spAutoFit/>
          </a:bodyPr>
          <a:lstStyle/>
          <a:p>
            <a:pPr>
              <a:defRPr/>
            </a:pPr>
            <a:r>
              <a:rPr lang="en-US" sz="1800" dirty="0">
                <a:solidFill>
                  <a:schemeClr val="tx1">
                    <a:lumMod val="50000"/>
                  </a:schemeClr>
                </a:solidFill>
              </a:rPr>
              <a:t>Define the provider's authority string, its content URIs, and column names….To avoid conflicts with other providers, you should use Internet domain ownership (in reverse) as the basis …for Android package names…define your provider authority as an extension of the name of the package containing [it]…</a:t>
            </a:r>
          </a:p>
          <a:p>
            <a:pPr>
              <a:defRPr/>
            </a:pPr>
            <a:endParaRPr lang="en-US" sz="1800" dirty="0">
              <a:solidFill>
                <a:schemeClr val="tx1">
                  <a:lumMod val="50000"/>
                </a:schemeClr>
              </a:solidFill>
            </a:endParaRPr>
          </a:p>
          <a:p>
            <a:pPr>
              <a:defRPr/>
            </a:pPr>
            <a:r>
              <a:rPr lang="en-US" sz="1800" dirty="0">
                <a:solidFill>
                  <a:schemeClr val="tx1">
                    <a:lumMod val="50000"/>
                  </a:schemeClr>
                </a:solidFill>
              </a:rPr>
              <a:t>Developers usually create content URIs from the authority by appending paths that point to individual tables… </a:t>
            </a:r>
          </a:p>
          <a:p>
            <a:pPr>
              <a:defRPr/>
            </a:pPr>
            <a:endParaRPr lang="en-US" sz="1800" dirty="0">
              <a:solidFill>
                <a:schemeClr val="tx1">
                  <a:lumMod val="50000"/>
                </a:schemeClr>
              </a:solidFill>
            </a:endParaRPr>
          </a:p>
          <a:p>
            <a:pPr>
              <a:defRPr/>
            </a:pPr>
            <a:r>
              <a:rPr lang="en-US" sz="1800" dirty="0">
                <a:solidFill>
                  <a:schemeClr val="tx1">
                    <a:lumMod val="50000"/>
                  </a:schemeClr>
                </a:solidFill>
              </a:rPr>
              <a:t>By convention, providers offer access to a single row in a table by accepting a content URI with an ID value for the row at the end of the URI.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Freeform 56"/>
          <p:cNvSpPr>
            <a:spLocks/>
          </p:cNvSpPr>
          <p:nvPr/>
        </p:nvSpPr>
        <p:spPr bwMode="auto">
          <a:xfrm>
            <a:off x="5254625" y="1784350"/>
            <a:ext cx="1069975"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cxnSp>
        <p:nvCxnSpPr>
          <p:cNvPr id="3" name="Straight Arrow Connector 2"/>
          <p:cNvCxnSpPr>
            <a:stCxn id="144394" idx="5"/>
            <a:endCxn id="144397" idx="2"/>
          </p:cNvCxnSpPr>
          <p:nvPr/>
        </p:nvCxnSpPr>
        <p:spPr bwMode="auto">
          <a:xfrm>
            <a:off x="3824288" y="2262188"/>
            <a:ext cx="1441450" cy="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grpSp>
        <p:nvGrpSpPr>
          <p:cNvPr id="144387" name="Group 18"/>
          <p:cNvGrpSpPr>
            <a:grpSpLocks/>
          </p:cNvGrpSpPr>
          <p:nvPr/>
        </p:nvGrpSpPr>
        <p:grpSpPr bwMode="auto">
          <a:xfrm>
            <a:off x="5192713" y="2181225"/>
            <a:ext cx="293687" cy="163513"/>
            <a:chOff x="595" y="2116"/>
            <a:chExt cx="302" cy="169"/>
          </a:xfrm>
        </p:grpSpPr>
        <p:sp>
          <p:nvSpPr>
            <p:cNvPr id="144396" name="Freeform 19"/>
            <p:cNvSpPr>
              <a:spLocks/>
            </p:cNvSpPr>
            <p:nvPr/>
          </p:nvSpPr>
          <p:spPr bwMode="auto">
            <a:xfrm>
              <a:off x="596" y="2116"/>
              <a:ext cx="300" cy="169"/>
            </a:xfrm>
            <a:custGeom>
              <a:avLst/>
              <a:gdLst>
                <a:gd name="T0" fmla="*/ 206 w 302"/>
                <a:gd name="T1" fmla="*/ 0 h 169"/>
                <a:gd name="T2" fmla="*/ 0 w 302"/>
                <a:gd name="T3" fmla="*/ 0 h 169"/>
                <a:gd name="T4" fmla="*/ 75 w 302"/>
                <a:gd name="T5" fmla="*/ 85 h 169"/>
                <a:gd name="T6" fmla="*/ 0 w 302"/>
                <a:gd name="T7" fmla="*/ 169 h 169"/>
                <a:gd name="T8" fmla="*/ 206 w 302"/>
                <a:gd name="T9" fmla="*/ 169 h 169"/>
                <a:gd name="T10" fmla="*/ 262 w 302"/>
                <a:gd name="T11" fmla="*/ 85 h 169"/>
                <a:gd name="T12" fmla="*/ 206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397" name="Freeform 20"/>
            <p:cNvSpPr>
              <a:spLocks/>
            </p:cNvSpPr>
            <p:nvPr/>
          </p:nvSpPr>
          <p:spPr bwMode="auto">
            <a:xfrm>
              <a:off x="596" y="2116"/>
              <a:ext cx="300" cy="169"/>
            </a:xfrm>
            <a:custGeom>
              <a:avLst/>
              <a:gdLst>
                <a:gd name="T0" fmla="*/ 206 w 302"/>
                <a:gd name="T1" fmla="*/ 0 h 169"/>
                <a:gd name="T2" fmla="*/ 0 w 302"/>
                <a:gd name="T3" fmla="*/ 0 h 169"/>
                <a:gd name="T4" fmla="*/ 75 w 302"/>
                <a:gd name="T5" fmla="*/ 85 h 169"/>
                <a:gd name="T6" fmla="*/ 0 w 302"/>
                <a:gd name="T7" fmla="*/ 169 h 169"/>
                <a:gd name="T8" fmla="*/ 206 w 302"/>
                <a:gd name="T9" fmla="*/ 169 h 169"/>
                <a:gd name="T10" fmla="*/ 262 w 302"/>
                <a:gd name="T11" fmla="*/ 85 h 169"/>
                <a:gd name="T12" fmla="*/ 206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4388" name="Freeform 56"/>
          <p:cNvSpPr>
            <a:spLocks/>
          </p:cNvSpPr>
          <p:nvPr/>
        </p:nvSpPr>
        <p:spPr bwMode="auto">
          <a:xfrm>
            <a:off x="2362200" y="1735138"/>
            <a:ext cx="1069975"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4389" name="Freeform 56"/>
          <p:cNvSpPr>
            <a:spLocks/>
          </p:cNvSpPr>
          <p:nvPr/>
        </p:nvSpPr>
        <p:spPr bwMode="auto">
          <a:xfrm>
            <a:off x="2466975" y="1828800"/>
            <a:ext cx="1071563"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4390" name="Freeform 56"/>
          <p:cNvSpPr>
            <a:spLocks/>
          </p:cNvSpPr>
          <p:nvPr/>
        </p:nvSpPr>
        <p:spPr bwMode="auto">
          <a:xfrm>
            <a:off x="2613025" y="1949450"/>
            <a:ext cx="1071563"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44391" name="Group 18"/>
          <p:cNvGrpSpPr>
            <a:grpSpLocks/>
          </p:cNvGrpSpPr>
          <p:nvPr/>
        </p:nvGrpSpPr>
        <p:grpSpPr bwMode="auto">
          <a:xfrm>
            <a:off x="3538538" y="2181225"/>
            <a:ext cx="292100" cy="163513"/>
            <a:chOff x="595" y="2116"/>
            <a:chExt cx="302" cy="169"/>
          </a:xfrm>
        </p:grpSpPr>
        <p:sp>
          <p:nvSpPr>
            <p:cNvPr id="144394" name="Freeform 19"/>
            <p:cNvSpPr>
              <a:spLocks/>
            </p:cNvSpPr>
            <p:nvPr/>
          </p:nvSpPr>
          <p:spPr bwMode="auto">
            <a:xfrm>
              <a:off x="596" y="2116"/>
              <a:ext cx="300" cy="169"/>
            </a:xfrm>
            <a:custGeom>
              <a:avLst/>
              <a:gdLst>
                <a:gd name="T0" fmla="*/ 206 w 302"/>
                <a:gd name="T1" fmla="*/ 0 h 169"/>
                <a:gd name="T2" fmla="*/ 0 w 302"/>
                <a:gd name="T3" fmla="*/ 0 h 169"/>
                <a:gd name="T4" fmla="*/ 75 w 302"/>
                <a:gd name="T5" fmla="*/ 85 h 169"/>
                <a:gd name="T6" fmla="*/ 0 w 302"/>
                <a:gd name="T7" fmla="*/ 169 h 169"/>
                <a:gd name="T8" fmla="*/ 206 w 302"/>
                <a:gd name="T9" fmla="*/ 169 h 169"/>
                <a:gd name="T10" fmla="*/ 262 w 302"/>
                <a:gd name="T11" fmla="*/ 85 h 169"/>
                <a:gd name="T12" fmla="*/ 206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395" name="Freeform 20"/>
            <p:cNvSpPr>
              <a:spLocks/>
            </p:cNvSpPr>
            <p:nvPr/>
          </p:nvSpPr>
          <p:spPr bwMode="auto">
            <a:xfrm>
              <a:off x="596" y="2116"/>
              <a:ext cx="300" cy="169"/>
            </a:xfrm>
            <a:custGeom>
              <a:avLst/>
              <a:gdLst>
                <a:gd name="T0" fmla="*/ 206 w 302"/>
                <a:gd name="T1" fmla="*/ 0 h 169"/>
                <a:gd name="T2" fmla="*/ 0 w 302"/>
                <a:gd name="T3" fmla="*/ 0 h 169"/>
                <a:gd name="T4" fmla="*/ 75 w 302"/>
                <a:gd name="T5" fmla="*/ 85 h 169"/>
                <a:gd name="T6" fmla="*/ 0 w 302"/>
                <a:gd name="T7" fmla="*/ 169 h 169"/>
                <a:gd name="T8" fmla="*/ 206 w 302"/>
                <a:gd name="T9" fmla="*/ 169 h 169"/>
                <a:gd name="T10" fmla="*/ 262 w 302"/>
                <a:gd name="T11" fmla="*/ 85 h 169"/>
                <a:gd name="T12" fmla="*/ 206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4392" name="Title 5"/>
          <p:cNvSpPr>
            <a:spLocks noGrp="1"/>
          </p:cNvSpPr>
          <p:nvPr>
            <p:ph type="title"/>
          </p:nvPr>
        </p:nvSpPr>
        <p:spPr/>
        <p:txBody>
          <a:bodyPr/>
          <a:lstStyle/>
          <a:p>
            <a:r>
              <a:rPr lang="en-US">
                <a:latin typeface="Arial" charset="0"/>
                <a:ea typeface="ＭＳ Ｐゴシック" charset="0"/>
              </a:rPr>
              <a:t>Binding to an Android service</a:t>
            </a:r>
          </a:p>
        </p:txBody>
      </p:sp>
      <p:sp>
        <p:nvSpPr>
          <p:cNvPr id="6" name="Rectangle 5"/>
          <p:cNvSpPr/>
          <p:nvPr/>
        </p:nvSpPr>
        <p:spPr>
          <a:xfrm>
            <a:off x="304800" y="3386138"/>
            <a:ext cx="8610600" cy="2862262"/>
          </a:xfrm>
          <a:prstGeom prst="rect">
            <a:avLst/>
          </a:prstGeom>
        </p:spPr>
        <p:txBody>
          <a:bodyPr>
            <a:spAutoFit/>
          </a:bodyPr>
          <a:lstStyle/>
          <a:p>
            <a:pPr>
              <a:defRPr/>
            </a:pPr>
            <a:r>
              <a:rPr lang="en-US" sz="2000" dirty="0">
                <a:solidFill>
                  <a:schemeClr val="tx1">
                    <a:lumMod val="50000"/>
                  </a:schemeClr>
                </a:solidFill>
              </a:rPr>
              <a:t>public abstract </a:t>
            </a:r>
            <a:r>
              <a:rPr lang="en-US" sz="2000" dirty="0" err="1">
                <a:solidFill>
                  <a:schemeClr val="tx1">
                    <a:lumMod val="50000"/>
                  </a:schemeClr>
                </a:solidFill>
              </a:rPr>
              <a:t>boolean</a:t>
            </a:r>
            <a:r>
              <a:rPr lang="en-US" sz="2000" dirty="0">
                <a:solidFill>
                  <a:schemeClr val="tx1">
                    <a:lumMod val="50000"/>
                  </a:schemeClr>
                </a:solidFill>
              </a:rPr>
              <a:t> </a:t>
            </a:r>
            <a:r>
              <a:rPr lang="en-US" sz="2000" b="1" dirty="0" err="1">
                <a:solidFill>
                  <a:schemeClr val="tx1">
                    <a:lumMod val="50000"/>
                  </a:schemeClr>
                </a:solidFill>
              </a:rPr>
              <a:t>bindService</a:t>
            </a:r>
            <a:endParaRPr lang="en-US" sz="2000" b="1" dirty="0">
              <a:solidFill>
                <a:schemeClr val="tx1">
                  <a:lumMod val="50000"/>
                </a:schemeClr>
              </a:solidFill>
            </a:endParaRPr>
          </a:p>
          <a:p>
            <a:pPr>
              <a:defRPr/>
            </a:pPr>
            <a:r>
              <a:rPr lang="en-US" sz="2000" dirty="0">
                <a:solidFill>
                  <a:schemeClr val="tx1">
                    <a:lumMod val="50000"/>
                  </a:schemeClr>
                </a:solidFill>
              </a:rPr>
              <a:t>            (Intent service, </a:t>
            </a:r>
            <a:r>
              <a:rPr lang="en-US" sz="2000" dirty="0" err="1">
                <a:solidFill>
                  <a:schemeClr val="tx1">
                    <a:lumMod val="50000"/>
                  </a:schemeClr>
                </a:solidFill>
              </a:rPr>
              <a:t>ServiceConnection</a:t>
            </a:r>
            <a:r>
              <a:rPr lang="en-US" sz="2000" dirty="0">
                <a:solidFill>
                  <a:schemeClr val="tx1">
                    <a:lumMod val="50000"/>
                  </a:schemeClr>
                </a:solidFill>
              </a:rPr>
              <a:t> conn, </a:t>
            </a:r>
            <a:r>
              <a:rPr lang="en-US" sz="2000" dirty="0" err="1">
                <a:solidFill>
                  <a:schemeClr val="tx1">
                    <a:lumMod val="50000"/>
                  </a:schemeClr>
                </a:solidFill>
              </a:rPr>
              <a:t>int</a:t>
            </a:r>
            <a:r>
              <a:rPr lang="en-US" sz="2000" dirty="0">
                <a:solidFill>
                  <a:schemeClr val="tx1">
                    <a:lumMod val="50000"/>
                  </a:schemeClr>
                </a:solidFill>
              </a:rPr>
              <a:t> flags) </a:t>
            </a:r>
          </a:p>
          <a:p>
            <a:pPr>
              <a:defRPr/>
            </a:pPr>
            <a:endParaRPr lang="en-US" sz="2000" dirty="0">
              <a:solidFill>
                <a:schemeClr val="tx1">
                  <a:lumMod val="50000"/>
                </a:schemeClr>
              </a:solidFill>
            </a:endParaRPr>
          </a:p>
          <a:p>
            <a:pPr>
              <a:defRPr/>
            </a:pPr>
            <a:r>
              <a:rPr lang="en-US" sz="2000" dirty="0">
                <a:solidFill>
                  <a:schemeClr val="tx1">
                    <a:lumMod val="50000"/>
                  </a:schemeClr>
                </a:solidFill>
              </a:rPr>
              <a:t>Connect to an application service, creating it [instantiating the component] if needed. …The given conn will receive the service object when it is created and be told [via </a:t>
            </a:r>
            <a:r>
              <a:rPr lang="en-US" sz="2000" dirty="0" err="1">
                <a:solidFill>
                  <a:schemeClr val="tx1">
                    <a:lumMod val="50000"/>
                  </a:schemeClr>
                </a:solidFill>
              </a:rPr>
              <a:t>upcalls</a:t>
            </a:r>
            <a:r>
              <a:rPr lang="en-US" sz="2000" dirty="0">
                <a:solidFill>
                  <a:schemeClr val="tx1">
                    <a:lumMod val="50000"/>
                  </a:schemeClr>
                </a:solidFill>
              </a:rPr>
              <a:t>] if it dies and restarts. …</a:t>
            </a:r>
          </a:p>
          <a:p>
            <a:pPr>
              <a:defRPr/>
            </a:pPr>
            <a:endParaRPr lang="en-US" sz="2000" dirty="0">
              <a:solidFill>
                <a:schemeClr val="tx1">
                  <a:lumMod val="50000"/>
                </a:schemeClr>
              </a:solidFill>
            </a:endParaRPr>
          </a:p>
          <a:p>
            <a:pPr>
              <a:defRPr/>
            </a:pPr>
            <a:r>
              <a:rPr lang="en-US" sz="2000" dirty="0">
                <a:solidFill>
                  <a:schemeClr val="tx1">
                    <a:lumMod val="50000"/>
                  </a:schemeClr>
                </a:solidFill>
              </a:rPr>
              <a:t>This function will throw </a:t>
            </a:r>
            <a:r>
              <a:rPr lang="en-US" sz="2000" dirty="0" err="1">
                <a:solidFill>
                  <a:schemeClr val="tx1">
                    <a:lumMod val="50000"/>
                  </a:schemeClr>
                </a:solidFill>
              </a:rPr>
              <a:t>SecurityException</a:t>
            </a:r>
            <a:r>
              <a:rPr lang="en-US" sz="2000" dirty="0">
                <a:solidFill>
                  <a:schemeClr val="tx1">
                    <a:lumMod val="50000"/>
                  </a:schemeClr>
                </a:solidFill>
              </a:rPr>
              <a:t> if you [the client app] do not have permission to bind to the given service.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en-US" sz="3600">
                <a:latin typeface="Arial" charset="0"/>
                <a:ea typeface="ＭＳ Ｐゴシック" charset="0"/>
              </a:rPr>
              <a:t>Structuring systems using upcalls</a:t>
            </a:r>
          </a:p>
        </p:txBody>
      </p:sp>
      <p:sp>
        <p:nvSpPr>
          <p:cNvPr id="145410" name="Content Placeholder 1"/>
          <p:cNvSpPr>
            <a:spLocks noGrp="1"/>
          </p:cNvSpPr>
          <p:nvPr>
            <p:ph idx="1"/>
          </p:nvPr>
        </p:nvSpPr>
        <p:spPr/>
        <p:txBody>
          <a:bodyPr/>
          <a:lstStyle/>
          <a:p>
            <a:r>
              <a:rPr lang="en-US" sz="2400" b="0">
                <a:latin typeface="Arial" charset="0"/>
                <a:ea typeface="ＭＳ Ｐゴシック" charset="0"/>
              </a:rPr>
              <a:t>Component instantiations have a </a:t>
            </a:r>
            <a:r>
              <a:rPr lang="en-US" sz="2400">
                <a:solidFill>
                  <a:schemeClr val="accent2"/>
                </a:solidFill>
                <a:latin typeface="Arial" charset="0"/>
                <a:ea typeface="ＭＳ Ｐゴシック" charset="0"/>
              </a:rPr>
              <a:t>lifecycle</a:t>
            </a:r>
            <a:r>
              <a:rPr lang="en-US" sz="2400" b="0">
                <a:latin typeface="Arial" charset="0"/>
                <a:ea typeface="ＭＳ Ｐゴシック" charset="0"/>
              </a:rPr>
              <a:t>.</a:t>
            </a:r>
          </a:p>
          <a:p>
            <a:pPr lvl="1"/>
            <a:r>
              <a:rPr lang="en-US" sz="2000" b="0">
                <a:latin typeface="Arial" charset="0"/>
                <a:ea typeface="ＭＳ Ｐゴシック" charset="0"/>
              </a:rPr>
              <a:t>Birth, do-this, do-that, death</a:t>
            </a:r>
          </a:p>
          <a:p>
            <a:r>
              <a:rPr lang="en-US" sz="2400" b="0">
                <a:latin typeface="Arial" charset="0"/>
                <a:ea typeface="ＭＳ Ｐゴシック" charset="0"/>
              </a:rPr>
              <a:t>Lifecycle is largely managed by the system</a:t>
            </a:r>
          </a:p>
          <a:p>
            <a:pPr lvl="1"/>
            <a:r>
              <a:rPr lang="en-US" sz="2000" b="0">
                <a:latin typeface="Arial" charset="0"/>
                <a:ea typeface="ＭＳ Ｐゴシック" charset="0"/>
              </a:rPr>
              <a:t>Components are acted upon by other components.</a:t>
            </a:r>
          </a:p>
          <a:p>
            <a:pPr lvl="1"/>
            <a:r>
              <a:rPr lang="en-US" sz="2000" b="0">
                <a:latin typeface="Arial" charset="0"/>
                <a:ea typeface="ＭＳ Ｐゴシック" charset="0"/>
              </a:rPr>
              <a:t>And by the system: e.g., the system decides when you die.</a:t>
            </a:r>
          </a:p>
          <a:p>
            <a:pPr lvl="1"/>
            <a:r>
              <a:rPr lang="en-US" sz="2000" b="0">
                <a:latin typeface="Arial" charset="0"/>
                <a:ea typeface="ＭＳ Ｐゴシック" charset="0"/>
              </a:rPr>
              <a:t>These actions may cause lifecycle transitions.</a:t>
            </a:r>
          </a:p>
          <a:p>
            <a:pPr lvl="1"/>
            <a:r>
              <a:rPr lang="en-US" sz="2000" b="0">
                <a:latin typeface="Arial" charset="0"/>
                <a:ea typeface="ＭＳ Ｐゴシック" charset="0"/>
              </a:rPr>
              <a:t>Described by a finite state machine!</a:t>
            </a:r>
          </a:p>
          <a:p>
            <a:r>
              <a:rPr lang="en-US" sz="2400" b="0">
                <a:latin typeface="Arial" charset="0"/>
                <a:ea typeface="ＭＳ Ｐゴシック" charset="0"/>
              </a:rPr>
              <a:t>Components are notified of lifecycle events and other operations by </a:t>
            </a:r>
            <a:r>
              <a:rPr lang="en-US" sz="2400">
                <a:solidFill>
                  <a:srgbClr val="651222"/>
                </a:solidFill>
                <a:latin typeface="Arial" charset="0"/>
                <a:ea typeface="ＭＳ Ｐゴシック" charset="0"/>
              </a:rPr>
              <a:t>upcalls</a:t>
            </a:r>
            <a:r>
              <a:rPr lang="en-US" sz="2400" b="0">
                <a:latin typeface="Arial" charset="0"/>
                <a:ea typeface="ＭＳ Ｐゴシック" charset="0"/>
              </a:rPr>
              <a:t>.</a:t>
            </a:r>
          </a:p>
          <a:p>
            <a:pPr lvl="1"/>
            <a:r>
              <a:rPr lang="en-US" sz="2000" b="0">
                <a:latin typeface="Arial" charset="0"/>
                <a:ea typeface="ＭＳ Ｐゴシック" charset="0"/>
              </a:rPr>
              <a:t>A component API method is invoked (on some thread) to notify the component and give it an opportunity to respond.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pPr eaLnBrk="1" hangingPunct="1"/>
            <a:r>
              <a:rPr lang="en-US">
                <a:latin typeface="Arial" charset="0"/>
                <a:ea typeface="ＭＳ Ｐゴシック" charset="0"/>
              </a:rPr>
              <a:t>Service</a:t>
            </a:r>
          </a:p>
        </p:txBody>
      </p:sp>
      <p:sp>
        <p:nvSpPr>
          <p:cNvPr id="146434" name="Content Placeholder 3"/>
          <p:cNvSpPr>
            <a:spLocks noGrp="1"/>
          </p:cNvSpPr>
          <p:nvPr>
            <p:ph idx="1"/>
          </p:nvPr>
        </p:nvSpPr>
        <p:spPr>
          <a:xfrm>
            <a:off x="457200" y="1600200"/>
            <a:ext cx="3505200" cy="4111625"/>
          </a:xfrm>
        </p:spPr>
        <p:txBody>
          <a:bodyPr/>
          <a:lstStyle/>
          <a:p>
            <a:pPr eaLnBrk="1" hangingPunct="1"/>
            <a:r>
              <a:rPr lang="en-US" sz="2000">
                <a:latin typeface="Arial" charset="0"/>
                <a:ea typeface="ＭＳ Ｐゴシック" charset="0"/>
              </a:rPr>
              <a:t>Services may advertise one or more binder endpoints.</a:t>
            </a:r>
          </a:p>
          <a:p>
            <a:pPr eaLnBrk="1" hangingPunct="1"/>
            <a:r>
              <a:rPr lang="en-US" sz="2000">
                <a:latin typeface="Arial" charset="0"/>
                <a:ea typeface="ＭＳ Ｐゴシック" charset="0"/>
              </a:rPr>
              <a:t>Clients choose to bind/unbind (or unbind when stopped).</a:t>
            </a:r>
          </a:p>
          <a:p>
            <a:pPr eaLnBrk="1" hangingPunct="1"/>
            <a:r>
              <a:rPr lang="en-US" sz="2000">
                <a:latin typeface="Arial" charset="0"/>
                <a:ea typeface="ＭＳ Ｐゴシック" charset="0"/>
              </a:rPr>
              <a:t>A service with no bound clients may be shut down.</a:t>
            </a:r>
          </a:p>
        </p:txBody>
      </p:sp>
      <p:pic>
        <p:nvPicPr>
          <p:cNvPr id="146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03200"/>
            <a:ext cx="494030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pPr eaLnBrk="1" hangingPunct="1"/>
            <a:r>
              <a:rPr lang="en-US">
                <a:latin typeface="Arial" charset="0"/>
                <a:ea typeface="ＭＳ Ｐゴシック" charset="0"/>
              </a:rPr>
              <a:t>Service</a:t>
            </a:r>
          </a:p>
        </p:txBody>
      </p:sp>
      <p:pic>
        <p:nvPicPr>
          <p:cNvPr id="1474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0"/>
            <a:ext cx="636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pPr eaLnBrk="1" hangingPunct="1"/>
            <a:r>
              <a:rPr lang="en-US" sz="3600">
                <a:latin typeface="Arial" charset="0"/>
                <a:ea typeface="ＭＳ Ｐゴシック" charset="0"/>
              </a:rPr>
              <a:t>Events and implicit invocation</a:t>
            </a:r>
          </a:p>
        </p:txBody>
      </p:sp>
      <p:pic>
        <p:nvPicPr>
          <p:cNvPr id="148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1414463"/>
            <a:ext cx="4398962"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Rectangle 4"/>
          <p:cNvSpPr>
            <a:spLocks noChangeArrowheads="1"/>
          </p:cNvSpPr>
          <p:nvPr/>
        </p:nvSpPr>
        <p:spPr bwMode="auto">
          <a:xfrm>
            <a:off x="533400" y="5353050"/>
            <a:ext cx="8262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3367"/>
                </a:solidFill>
              </a:rPr>
              <a:t>Event producers {</a:t>
            </a:r>
            <a:r>
              <a:rPr lang="en-US" sz="1800" b="1">
                <a:solidFill>
                  <a:srgbClr val="651222"/>
                </a:solidFill>
              </a:rPr>
              <a:t>publish/raise/announce/signal</a:t>
            </a:r>
            <a:r>
              <a:rPr lang="en-US" sz="1800">
                <a:solidFill>
                  <a:srgbClr val="003367"/>
                </a:solidFill>
              </a:rPr>
              <a:t>} events to notify {</a:t>
            </a:r>
            <a:r>
              <a:rPr lang="en-US" sz="1800" b="1">
                <a:solidFill>
                  <a:srgbClr val="651222"/>
                </a:solidFill>
              </a:rPr>
              <a:t>consumers/receivers/subscribers</a:t>
            </a:r>
            <a:r>
              <a:rPr lang="en-US" sz="1800">
                <a:solidFill>
                  <a:srgbClr val="003367"/>
                </a:solidFill>
              </a:rPr>
              <a:t>} of occurrences relating to a {</a:t>
            </a:r>
            <a:r>
              <a:rPr lang="en-US" sz="1800" b="1">
                <a:solidFill>
                  <a:srgbClr val="003367"/>
                </a:solidFill>
              </a:rPr>
              <a:t>subject/topic/category</a:t>
            </a:r>
            <a:r>
              <a:rPr lang="en-US" sz="1800">
                <a:solidFill>
                  <a:srgbClr val="003367"/>
                </a:solidFill>
              </a:rPr>
              <a:t>}.  The system invokes a registered </a:t>
            </a:r>
            <a:r>
              <a:rPr lang="en-US" sz="1800" b="1">
                <a:solidFill>
                  <a:srgbClr val="651222"/>
                </a:solidFill>
              </a:rPr>
              <a:t>handler</a:t>
            </a:r>
            <a:r>
              <a:rPr lang="en-US" sz="1800">
                <a:solidFill>
                  <a:srgbClr val="003367"/>
                </a:solidFill>
              </a:rPr>
              <a:t> method/procedure in each receiver.  Delivery is </a:t>
            </a:r>
            <a:r>
              <a:rPr lang="en-US" sz="1800" b="1">
                <a:solidFill>
                  <a:srgbClr val="651222"/>
                </a:solidFill>
              </a:rPr>
              <a:t>synchronous</a:t>
            </a:r>
            <a:r>
              <a:rPr lang="en-US" sz="1800">
                <a:solidFill>
                  <a:srgbClr val="003367"/>
                </a:solidFill>
              </a:rPr>
              <a:t> or </a:t>
            </a:r>
            <a:r>
              <a:rPr lang="en-US" sz="1800" b="1">
                <a:solidFill>
                  <a:srgbClr val="651222"/>
                </a:solidFill>
              </a:rPr>
              <a:t>asynchronous</a:t>
            </a:r>
            <a:r>
              <a:rPr lang="en-US" sz="1800">
                <a:solidFill>
                  <a:srgbClr val="003367"/>
                </a:solidFill>
              </a:rPr>
              <a:t>. </a:t>
            </a:r>
            <a:endParaRPr lang="en-US" sz="2000">
              <a:solidFill>
                <a:srgbClr val="003367"/>
              </a:solidFill>
            </a:endParaRPr>
          </a:p>
        </p:txBody>
      </p:sp>
      <p:sp>
        <p:nvSpPr>
          <p:cNvPr id="148485" name="Text Box 93"/>
          <p:cNvSpPr txBox="1">
            <a:spLocks noChangeArrowheads="1"/>
          </p:cNvSpPr>
          <p:nvPr/>
        </p:nvSpPr>
        <p:spPr bwMode="auto">
          <a:xfrm>
            <a:off x="1262063" y="2971800"/>
            <a:ext cx="1295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publish</a:t>
            </a:r>
          </a:p>
          <a:p>
            <a:pPr defTabSz="914400" eaLnBrk="1" hangingPunct="1"/>
            <a:r>
              <a:rPr lang="en-US" sz="2000" b="1">
                <a:solidFill>
                  <a:srgbClr val="000000"/>
                </a:solidFill>
              </a:rPr>
              <a:t>notify</a:t>
            </a:r>
          </a:p>
        </p:txBody>
      </p:sp>
      <p:sp>
        <p:nvSpPr>
          <p:cNvPr id="148486" name="Freeform 56"/>
          <p:cNvSpPr>
            <a:spLocks/>
          </p:cNvSpPr>
          <p:nvPr/>
        </p:nvSpPr>
        <p:spPr bwMode="auto">
          <a:xfrm>
            <a:off x="1490663" y="2022475"/>
            <a:ext cx="549275"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8487" name="Freeform 56"/>
          <p:cNvSpPr>
            <a:spLocks/>
          </p:cNvSpPr>
          <p:nvPr/>
        </p:nvSpPr>
        <p:spPr bwMode="auto">
          <a:xfrm>
            <a:off x="2873375" y="1676400"/>
            <a:ext cx="547688"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cxnSp>
        <p:nvCxnSpPr>
          <p:cNvPr id="9" name="Straight Arrow Connector 8"/>
          <p:cNvCxnSpPr/>
          <p:nvPr/>
        </p:nvCxnSpPr>
        <p:spPr bwMode="auto">
          <a:xfrm>
            <a:off x="2039938" y="2308225"/>
            <a:ext cx="288925" cy="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cxnSp>
        <p:nvCxnSpPr>
          <p:cNvPr id="148489" name="Straight Connector 11"/>
          <p:cNvCxnSpPr>
            <a:cxnSpLocks noChangeShapeType="1"/>
          </p:cNvCxnSpPr>
          <p:nvPr/>
        </p:nvCxnSpPr>
        <p:spPr bwMode="auto">
          <a:xfrm>
            <a:off x="2328863" y="2117725"/>
            <a:ext cx="0" cy="38100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cxnSp>
      <p:sp>
        <p:nvSpPr>
          <p:cNvPr id="148490" name="Freeform 56"/>
          <p:cNvSpPr>
            <a:spLocks/>
          </p:cNvSpPr>
          <p:nvPr/>
        </p:nvSpPr>
        <p:spPr bwMode="auto">
          <a:xfrm>
            <a:off x="2873375" y="2362200"/>
            <a:ext cx="547688"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cxnSp>
        <p:nvCxnSpPr>
          <p:cNvPr id="17" name="Straight Arrow Connector 16"/>
          <p:cNvCxnSpPr/>
          <p:nvPr/>
        </p:nvCxnSpPr>
        <p:spPr bwMode="auto">
          <a:xfrm flipV="1">
            <a:off x="2336800" y="2022475"/>
            <a:ext cx="536575" cy="28575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cxnSp>
        <p:nvCxnSpPr>
          <p:cNvPr id="19" name="Straight Arrow Connector 18"/>
          <p:cNvCxnSpPr/>
          <p:nvPr/>
        </p:nvCxnSpPr>
        <p:spPr bwMode="auto">
          <a:xfrm>
            <a:off x="2336800" y="2308225"/>
            <a:ext cx="536575" cy="30480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sp>
        <p:nvSpPr>
          <p:cNvPr id="148493" name="Text Box 93"/>
          <p:cNvSpPr txBox="1">
            <a:spLocks noChangeArrowheads="1"/>
          </p:cNvSpPr>
          <p:nvPr/>
        </p:nvSpPr>
        <p:spPr bwMode="auto">
          <a:xfrm>
            <a:off x="2600325" y="3048000"/>
            <a:ext cx="15573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subscribe</a:t>
            </a:r>
          </a:p>
          <a:p>
            <a:pPr defTabSz="914400" eaLnBrk="1" hangingPunct="1"/>
            <a:r>
              <a:rPr lang="en-US" sz="2000" b="1">
                <a:solidFill>
                  <a:srgbClr val="000000"/>
                </a:solidFill>
              </a:rPr>
              <a:t>register</a:t>
            </a:r>
          </a:p>
        </p:txBody>
      </p:sp>
      <p:grpSp>
        <p:nvGrpSpPr>
          <p:cNvPr id="148494" name="Group 18"/>
          <p:cNvGrpSpPr>
            <a:grpSpLocks/>
          </p:cNvGrpSpPr>
          <p:nvPr/>
        </p:nvGrpSpPr>
        <p:grpSpPr bwMode="auto">
          <a:xfrm>
            <a:off x="2860675" y="1981200"/>
            <a:ext cx="150813" cy="95250"/>
            <a:chOff x="595" y="2116"/>
            <a:chExt cx="302" cy="169"/>
          </a:xfrm>
        </p:grpSpPr>
        <p:sp>
          <p:nvSpPr>
            <p:cNvPr id="148499" name="Freeform 19"/>
            <p:cNvSpPr>
              <a:spLocks/>
            </p:cNvSpPr>
            <p:nvPr/>
          </p:nvSpPr>
          <p:spPr bwMode="auto">
            <a:xfrm>
              <a:off x="596" y="2116"/>
              <a:ext cx="300" cy="169"/>
            </a:xfrm>
            <a:custGeom>
              <a:avLst/>
              <a:gdLst>
                <a:gd name="T0" fmla="*/ 219 w 302"/>
                <a:gd name="T1" fmla="*/ 0 h 169"/>
                <a:gd name="T2" fmla="*/ 0 w 302"/>
                <a:gd name="T3" fmla="*/ 0 h 169"/>
                <a:gd name="T4" fmla="*/ 75 w 302"/>
                <a:gd name="T5" fmla="*/ 85 h 169"/>
                <a:gd name="T6" fmla="*/ 0 w 302"/>
                <a:gd name="T7" fmla="*/ 169 h 169"/>
                <a:gd name="T8" fmla="*/ 219 w 302"/>
                <a:gd name="T9" fmla="*/ 169 h 169"/>
                <a:gd name="T10" fmla="*/ 288 w 302"/>
                <a:gd name="T11" fmla="*/ 85 h 169"/>
                <a:gd name="T12" fmla="*/ 219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0" name="Freeform 20"/>
            <p:cNvSpPr>
              <a:spLocks/>
            </p:cNvSpPr>
            <p:nvPr/>
          </p:nvSpPr>
          <p:spPr bwMode="auto">
            <a:xfrm>
              <a:off x="596" y="2116"/>
              <a:ext cx="300" cy="169"/>
            </a:xfrm>
            <a:custGeom>
              <a:avLst/>
              <a:gdLst>
                <a:gd name="T0" fmla="*/ 219 w 302"/>
                <a:gd name="T1" fmla="*/ 0 h 169"/>
                <a:gd name="T2" fmla="*/ 0 w 302"/>
                <a:gd name="T3" fmla="*/ 0 h 169"/>
                <a:gd name="T4" fmla="*/ 75 w 302"/>
                <a:gd name="T5" fmla="*/ 85 h 169"/>
                <a:gd name="T6" fmla="*/ 0 w 302"/>
                <a:gd name="T7" fmla="*/ 169 h 169"/>
                <a:gd name="T8" fmla="*/ 219 w 302"/>
                <a:gd name="T9" fmla="*/ 169 h 169"/>
                <a:gd name="T10" fmla="*/ 288 w 302"/>
                <a:gd name="T11" fmla="*/ 85 h 169"/>
                <a:gd name="T12" fmla="*/ 219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8495" name="Group 18"/>
          <p:cNvGrpSpPr>
            <a:grpSpLocks/>
          </p:cNvGrpSpPr>
          <p:nvPr/>
        </p:nvGrpSpPr>
        <p:grpSpPr bwMode="auto">
          <a:xfrm>
            <a:off x="2862263" y="2571750"/>
            <a:ext cx="150812" cy="95250"/>
            <a:chOff x="595" y="2116"/>
            <a:chExt cx="302" cy="169"/>
          </a:xfrm>
        </p:grpSpPr>
        <p:sp>
          <p:nvSpPr>
            <p:cNvPr id="148497" name="Freeform 19"/>
            <p:cNvSpPr>
              <a:spLocks/>
            </p:cNvSpPr>
            <p:nvPr/>
          </p:nvSpPr>
          <p:spPr bwMode="auto">
            <a:xfrm>
              <a:off x="596" y="2116"/>
              <a:ext cx="300" cy="169"/>
            </a:xfrm>
            <a:custGeom>
              <a:avLst/>
              <a:gdLst>
                <a:gd name="T0" fmla="*/ 219 w 302"/>
                <a:gd name="T1" fmla="*/ 0 h 169"/>
                <a:gd name="T2" fmla="*/ 0 w 302"/>
                <a:gd name="T3" fmla="*/ 0 h 169"/>
                <a:gd name="T4" fmla="*/ 75 w 302"/>
                <a:gd name="T5" fmla="*/ 85 h 169"/>
                <a:gd name="T6" fmla="*/ 0 w 302"/>
                <a:gd name="T7" fmla="*/ 169 h 169"/>
                <a:gd name="T8" fmla="*/ 219 w 302"/>
                <a:gd name="T9" fmla="*/ 169 h 169"/>
                <a:gd name="T10" fmla="*/ 288 w 302"/>
                <a:gd name="T11" fmla="*/ 85 h 169"/>
                <a:gd name="T12" fmla="*/ 219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8" name="Freeform 20"/>
            <p:cNvSpPr>
              <a:spLocks/>
            </p:cNvSpPr>
            <p:nvPr/>
          </p:nvSpPr>
          <p:spPr bwMode="auto">
            <a:xfrm>
              <a:off x="596" y="2116"/>
              <a:ext cx="300" cy="169"/>
            </a:xfrm>
            <a:custGeom>
              <a:avLst/>
              <a:gdLst>
                <a:gd name="T0" fmla="*/ 219 w 302"/>
                <a:gd name="T1" fmla="*/ 0 h 169"/>
                <a:gd name="T2" fmla="*/ 0 w 302"/>
                <a:gd name="T3" fmla="*/ 0 h 169"/>
                <a:gd name="T4" fmla="*/ 75 w 302"/>
                <a:gd name="T5" fmla="*/ 85 h 169"/>
                <a:gd name="T6" fmla="*/ 0 w 302"/>
                <a:gd name="T7" fmla="*/ 169 h 169"/>
                <a:gd name="T8" fmla="*/ 219 w 302"/>
                <a:gd name="T9" fmla="*/ 169 h 169"/>
                <a:gd name="T10" fmla="*/ 288 w 302"/>
                <a:gd name="T11" fmla="*/ 85 h 169"/>
                <a:gd name="T12" fmla="*/ 219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8496" name="Rectangle 4"/>
          <p:cNvSpPr>
            <a:spLocks noChangeArrowheads="1"/>
          </p:cNvSpPr>
          <p:nvPr/>
        </p:nvSpPr>
        <p:spPr bwMode="auto">
          <a:xfrm>
            <a:off x="533400" y="4029075"/>
            <a:ext cx="4910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3367"/>
                </a:solidFill>
              </a:rPr>
              <a:t>An Android </a:t>
            </a:r>
            <a:r>
              <a:rPr lang="en-US" sz="1800" b="1">
                <a:solidFill>
                  <a:srgbClr val="651222"/>
                </a:solidFill>
              </a:rPr>
              <a:t>receiver</a:t>
            </a:r>
            <a:r>
              <a:rPr lang="en-US" sz="1800">
                <a:solidFill>
                  <a:srgbClr val="651222"/>
                </a:solidFill>
              </a:rPr>
              <a:t> </a:t>
            </a:r>
            <a:r>
              <a:rPr lang="en-US" sz="1800">
                <a:solidFill>
                  <a:srgbClr val="003367"/>
                </a:solidFill>
              </a:rPr>
              <a:t>component can register to receive </a:t>
            </a:r>
            <a:r>
              <a:rPr lang="en-US" sz="1800" b="1">
                <a:solidFill>
                  <a:srgbClr val="003367"/>
                </a:solidFill>
              </a:rPr>
              <a:t>broadcast intents </a:t>
            </a:r>
            <a:r>
              <a:rPr lang="en-US" sz="1800">
                <a:solidFill>
                  <a:srgbClr val="003367"/>
                </a:solidFill>
              </a:rPr>
              <a:t>published by other components, or by the system.</a:t>
            </a:r>
            <a:endParaRPr lang="en-US" sz="2000">
              <a:solidFill>
                <a:srgbClr val="003367"/>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pPr eaLnBrk="1" hangingPunct="1"/>
            <a:r>
              <a:rPr lang="en-US">
                <a:latin typeface="Arial" charset="0"/>
                <a:ea typeface="ＭＳ Ｐゴシック" charset="0"/>
              </a:rPr>
              <a:t>Component launch</a:t>
            </a:r>
          </a:p>
        </p:txBody>
      </p:sp>
      <p:sp>
        <p:nvSpPr>
          <p:cNvPr id="149506" name="Content Placeholder 53"/>
          <p:cNvSpPr>
            <a:spLocks noGrp="1"/>
          </p:cNvSpPr>
          <p:nvPr>
            <p:ph idx="1"/>
          </p:nvPr>
        </p:nvSpPr>
        <p:spPr>
          <a:xfrm>
            <a:off x="457200" y="1447800"/>
            <a:ext cx="4945063" cy="4111625"/>
          </a:xfrm>
        </p:spPr>
        <p:txBody>
          <a:bodyPr/>
          <a:lstStyle/>
          <a:p>
            <a:pPr eaLnBrk="1" hangingPunct="1"/>
            <a:r>
              <a:rPr lang="en-US" sz="2000">
                <a:latin typeface="Arial" charset="0"/>
                <a:ea typeface="ＭＳ Ｐゴシック" charset="0"/>
              </a:rPr>
              <a:t>To launch a component, the system:</a:t>
            </a:r>
          </a:p>
          <a:p>
            <a:pPr lvl="1" eaLnBrk="1" hangingPunct="1"/>
            <a:r>
              <a:rPr lang="en-US" sz="1800">
                <a:latin typeface="Arial" charset="0"/>
                <a:ea typeface="ＭＳ Ｐゴシック" charset="0"/>
              </a:rPr>
              <a:t>Selects a JVM context to run it.</a:t>
            </a:r>
          </a:p>
          <a:p>
            <a:pPr lvl="1" eaLnBrk="1" hangingPunct="1"/>
            <a:r>
              <a:rPr lang="en-US" sz="1800">
                <a:latin typeface="Arial" charset="0"/>
                <a:ea typeface="ＭＳ Ｐゴシック" charset="0"/>
              </a:rPr>
              <a:t>Tells JVM to instantiate the class.</a:t>
            </a:r>
          </a:p>
          <a:p>
            <a:pPr eaLnBrk="1" hangingPunct="1"/>
            <a:r>
              <a:rPr lang="en-US" sz="2000">
                <a:latin typeface="Arial" charset="0"/>
                <a:ea typeface="ＭＳ Ｐゴシック" charset="0"/>
              </a:rPr>
              <a:t>System communicates with the context via its system library.</a:t>
            </a:r>
          </a:p>
          <a:p>
            <a:pPr eaLnBrk="1" hangingPunct="1"/>
            <a:r>
              <a:rPr lang="en-US" sz="2000">
                <a:latin typeface="Arial" charset="0"/>
                <a:ea typeface="ＭＳ Ｐゴシック" charset="0"/>
              </a:rPr>
              <a:t>System obtains info about the component from app manifest.</a:t>
            </a:r>
          </a:p>
          <a:p>
            <a:pPr lvl="1" eaLnBrk="1" hangingPunct="1"/>
            <a:r>
              <a:rPr lang="en-US" sz="1800">
                <a:latin typeface="Arial" charset="0"/>
                <a:ea typeface="ＭＳ Ｐゴシック" charset="0"/>
              </a:rPr>
              <a:t>Class </a:t>
            </a:r>
            <a:r>
              <a:rPr lang="en-US" sz="1800">
                <a:latin typeface="Arial" charset="0"/>
                <a:ea typeface="ＭＳ Ｐゴシック" charset="0"/>
                <a:sym typeface="Wingdings" charset="0"/>
              </a:rPr>
              <a:t> </a:t>
            </a:r>
            <a:r>
              <a:rPr lang="en-US" sz="1800">
                <a:latin typeface="Arial" charset="0"/>
                <a:ea typeface="ＭＳ Ｐゴシック" charset="0"/>
              </a:rPr>
              <a:t>component type: the component class descends from a system base class.</a:t>
            </a:r>
          </a:p>
          <a:p>
            <a:pPr lvl="1" eaLnBrk="1" hangingPunct="1"/>
            <a:r>
              <a:rPr lang="en-US" sz="1800">
                <a:latin typeface="Arial" charset="0"/>
                <a:ea typeface="ＭＳ Ｐゴシック" charset="0"/>
              </a:rPr>
              <a:t>List of event profiles (</a:t>
            </a:r>
            <a:r>
              <a:rPr lang="en-US" sz="1800">
                <a:solidFill>
                  <a:schemeClr val="accent2"/>
                </a:solidFill>
                <a:latin typeface="Arial" charset="0"/>
                <a:ea typeface="ＭＳ Ｐゴシック" charset="0"/>
              </a:rPr>
              <a:t>intent filters</a:t>
            </a:r>
            <a:r>
              <a:rPr lang="en-US" sz="1800">
                <a:latin typeface="Arial" charset="0"/>
                <a:ea typeface="ＭＳ Ｐゴシック" charset="0"/>
              </a:rPr>
              <a:t>) that trigger component launch.</a:t>
            </a:r>
          </a:p>
        </p:txBody>
      </p:sp>
      <p:sp>
        <p:nvSpPr>
          <p:cNvPr id="72" name="Rectangle 71"/>
          <p:cNvSpPr/>
          <p:nvPr/>
        </p:nvSpPr>
        <p:spPr bwMode="auto">
          <a:xfrm>
            <a:off x="7180263" y="1779588"/>
            <a:ext cx="1363662" cy="1239837"/>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49508" name="Freeform 73"/>
          <p:cNvSpPr>
            <a:spLocks/>
          </p:cNvSpPr>
          <p:nvPr/>
        </p:nvSpPr>
        <p:spPr bwMode="auto">
          <a:xfrm>
            <a:off x="7350125" y="200818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76" name="Snip Single Corner Rectangle 75"/>
          <p:cNvSpPr/>
          <p:nvPr/>
        </p:nvSpPr>
        <p:spPr bwMode="auto">
          <a:xfrm flipH="1">
            <a:off x="7172325" y="3760788"/>
            <a:ext cx="1363663" cy="1382712"/>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81" name="Down Arrow 80"/>
          <p:cNvSpPr/>
          <p:nvPr/>
        </p:nvSpPr>
        <p:spPr bwMode="auto">
          <a:xfrm flipV="1">
            <a:off x="8116888" y="2465388"/>
            <a:ext cx="109537" cy="1470025"/>
          </a:xfrm>
          <a:prstGeom prst="down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a:solidFill>
                <a:prstClr val="white"/>
              </a:solidFill>
              <a:ea typeface="ＭＳ Ｐゴシック" charset="-128"/>
              <a:cs typeface="Arial" charset="0"/>
            </a:endParaRPr>
          </a:p>
        </p:txBody>
      </p:sp>
      <p:sp>
        <p:nvSpPr>
          <p:cNvPr id="149511" name="Freeform 81"/>
          <p:cNvSpPr>
            <a:spLocks/>
          </p:cNvSpPr>
          <p:nvPr/>
        </p:nvSpPr>
        <p:spPr bwMode="auto">
          <a:xfrm>
            <a:off x="7956550" y="200818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alpha val="74117"/>
            </a:srgbClr>
          </a:solidFill>
          <a:ln w="9525" cap="rnd">
            <a:solidFill>
              <a:srgbClr val="000000"/>
            </a:solidFill>
            <a:prstDash val="dash"/>
            <a:round/>
            <a:headEnd/>
            <a:tailEnd/>
          </a:ln>
        </p:spPr>
        <p:txBody>
          <a:bodyPr/>
          <a:lstStyle/>
          <a:p>
            <a:endParaRPr lang="en-US"/>
          </a:p>
        </p:txBody>
      </p:sp>
      <p:sp>
        <p:nvSpPr>
          <p:cNvPr id="149512" name="Freeform 77"/>
          <p:cNvSpPr>
            <a:spLocks/>
          </p:cNvSpPr>
          <p:nvPr/>
        </p:nvSpPr>
        <p:spPr bwMode="auto">
          <a:xfrm>
            <a:off x="7956550" y="39052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9513" name="Freeform 17"/>
          <p:cNvSpPr>
            <a:spLocks/>
          </p:cNvSpPr>
          <p:nvPr/>
        </p:nvSpPr>
        <p:spPr bwMode="auto">
          <a:xfrm>
            <a:off x="7324725" y="2617788"/>
            <a:ext cx="1143000" cy="29368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49514" name="Group 82"/>
          <p:cNvGrpSpPr>
            <a:grpSpLocks/>
          </p:cNvGrpSpPr>
          <p:nvPr/>
        </p:nvGrpSpPr>
        <p:grpSpPr bwMode="auto">
          <a:xfrm>
            <a:off x="7100888" y="2690813"/>
            <a:ext cx="300037" cy="190500"/>
            <a:chOff x="3499570" y="4264025"/>
            <a:chExt cx="300037" cy="190500"/>
          </a:xfrm>
        </p:grpSpPr>
        <p:sp>
          <p:nvSpPr>
            <p:cNvPr id="84"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49529"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86" name="Elbow Connector 85"/>
          <p:cNvCxnSpPr/>
          <p:nvPr/>
        </p:nvCxnSpPr>
        <p:spPr bwMode="auto">
          <a:xfrm flipV="1">
            <a:off x="6300788" y="2792413"/>
            <a:ext cx="800100" cy="739775"/>
          </a:xfrm>
          <a:prstGeom prst="bentConnector3">
            <a:avLst>
              <a:gd name="adj1" fmla="val 50000"/>
            </a:avLst>
          </a:prstGeom>
          <a:solidFill>
            <a:srgbClr val="00B8FF"/>
          </a:solidFill>
          <a:ln w="19050" cap="flat" cmpd="sng" algn="ctr">
            <a:solidFill>
              <a:schemeClr val="tx1">
                <a:lumMod val="50000"/>
              </a:schemeClr>
            </a:solidFill>
            <a:prstDash val="solid"/>
            <a:round/>
            <a:headEnd type="none" w="med" len="med"/>
            <a:tailEnd type="triangle" w="med" len="med"/>
          </a:ln>
          <a:effectLst/>
        </p:spPr>
      </p:cxnSp>
      <p:sp>
        <p:nvSpPr>
          <p:cNvPr id="149516" name="Freeform 17"/>
          <p:cNvSpPr>
            <a:spLocks/>
          </p:cNvSpPr>
          <p:nvPr/>
        </p:nvSpPr>
        <p:spPr bwMode="auto">
          <a:xfrm>
            <a:off x="5334000" y="3019425"/>
            <a:ext cx="1271588" cy="1179513"/>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49517" name="Text Box 93"/>
          <p:cNvSpPr txBox="1">
            <a:spLocks noChangeArrowheads="1"/>
          </p:cNvSpPr>
          <p:nvPr/>
        </p:nvSpPr>
        <p:spPr bwMode="auto">
          <a:xfrm>
            <a:off x="5402263" y="3386138"/>
            <a:ext cx="16176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System</a:t>
            </a:r>
            <a:endParaRPr lang="en-US" sz="1800" b="1">
              <a:solidFill>
                <a:srgbClr val="000000"/>
              </a:solidFill>
            </a:endParaRPr>
          </a:p>
        </p:txBody>
      </p:sp>
      <p:sp>
        <p:nvSpPr>
          <p:cNvPr id="149518" name="Text Box 93"/>
          <p:cNvSpPr txBox="1">
            <a:spLocks noChangeArrowheads="1"/>
          </p:cNvSpPr>
          <p:nvPr/>
        </p:nvSpPr>
        <p:spPr bwMode="auto">
          <a:xfrm>
            <a:off x="7350125" y="2590800"/>
            <a:ext cx="1617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49519" name="Text Box 93"/>
          <p:cNvSpPr txBox="1">
            <a:spLocks noChangeArrowheads="1"/>
          </p:cNvSpPr>
          <p:nvPr/>
        </p:nvSpPr>
        <p:spPr bwMode="auto">
          <a:xfrm>
            <a:off x="5995988" y="2389188"/>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launch</a:t>
            </a:r>
          </a:p>
        </p:txBody>
      </p:sp>
      <p:sp>
        <p:nvSpPr>
          <p:cNvPr id="91" name="Rectangle 90"/>
          <p:cNvSpPr/>
          <p:nvPr/>
        </p:nvSpPr>
        <p:spPr bwMode="auto">
          <a:xfrm>
            <a:off x="7273925" y="4675188"/>
            <a:ext cx="1157288" cy="331787"/>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49521" name="Text Box 93"/>
          <p:cNvSpPr txBox="1">
            <a:spLocks noChangeArrowheads="1"/>
          </p:cNvSpPr>
          <p:nvPr/>
        </p:nvSpPr>
        <p:spPr bwMode="auto">
          <a:xfrm>
            <a:off x="7273925" y="4598988"/>
            <a:ext cx="16938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manifest</a:t>
            </a:r>
          </a:p>
        </p:txBody>
      </p:sp>
      <p:cxnSp>
        <p:nvCxnSpPr>
          <p:cNvPr id="6" name="Elbow Connector 5"/>
          <p:cNvCxnSpPr/>
          <p:nvPr/>
        </p:nvCxnSpPr>
        <p:spPr bwMode="auto">
          <a:xfrm rot="10800000">
            <a:off x="5995988" y="4198938"/>
            <a:ext cx="1277937" cy="628650"/>
          </a:xfrm>
          <a:prstGeom prst="bentConnector3">
            <a:avLst>
              <a:gd name="adj1" fmla="val 98696"/>
            </a:avLst>
          </a:prstGeom>
          <a:solidFill>
            <a:srgbClr val="00B8FF"/>
          </a:solidFill>
          <a:ln w="28575" cap="flat" cmpd="sng" algn="ctr">
            <a:solidFill>
              <a:schemeClr val="tx1"/>
            </a:solidFill>
            <a:prstDash val="solid"/>
            <a:round/>
            <a:headEnd type="none" w="med" len="med"/>
            <a:tailEnd type="arrow"/>
          </a:ln>
          <a:effectLst>
            <a:outerShdw blurRad="50800" dist="38100" dir="5400000" algn="t" rotWithShape="0">
              <a:prstClr val="black">
                <a:alpha val="40000"/>
              </a:prstClr>
            </a:outerShdw>
          </a:effectLst>
        </p:spPr>
      </p:cxnSp>
      <p:sp>
        <p:nvSpPr>
          <p:cNvPr id="93" name="Text Box 93"/>
          <p:cNvSpPr txBox="1">
            <a:spLocks noChangeArrowheads="1"/>
          </p:cNvSpPr>
          <p:nvPr/>
        </p:nvSpPr>
        <p:spPr bwMode="auto">
          <a:xfrm>
            <a:off x="5957888" y="4829175"/>
            <a:ext cx="1222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en-US" sz="1800" b="1" dirty="0" smtClean="0">
                <a:solidFill>
                  <a:schemeClr val="accent6"/>
                </a:solidFill>
              </a:rPr>
              <a:t>read manifest</a:t>
            </a:r>
            <a:endParaRPr lang="en-US" sz="1800" b="1" dirty="0">
              <a:solidFill>
                <a:schemeClr val="accent6"/>
              </a:solidFill>
            </a:endParaRPr>
          </a:p>
        </p:txBody>
      </p:sp>
      <p:sp>
        <p:nvSpPr>
          <p:cNvPr id="94" name="Text Box 93"/>
          <p:cNvSpPr txBox="1">
            <a:spLocks noChangeArrowheads="1"/>
          </p:cNvSpPr>
          <p:nvPr/>
        </p:nvSpPr>
        <p:spPr bwMode="auto">
          <a:xfrm>
            <a:off x="7185025" y="3062288"/>
            <a:ext cx="1222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en-US" sz="1800" b="1" dirty="0" smtClean="0">
                <a:solidFill>
                  <a:schemeClr val="accent6"/>
                </a:solidFill>
              </a:rPr>
              <a:t>load class</a:t>
            </a:r>
            <a:endParaRPr lang="en-US" sz="1800" b="1" dirty="0">
              <a:solidFill>
                <a:schemeClr val="accent6"/>
              </a:solidFill>
            </a:endParaRPr>
          </a:p>
        </p:txBody>
      </p:sp>
      <p:sp>
        <p:nvSpPr>
          <p:cNvPr id="149525" name="Text Box 93"/>
          <p:cNvSpPr txBox="1">
            <a:spLocks noChangeArrowheads="1"/>
          </p:cNvSpPr>
          <p:nvPr/>
        </p:nvSpPr>
        <p:spPr bwMode="auto">
          <a:xfrm>
            <a:off x="7062788" y="1371600"/>
            <a:ext cx="16938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app context</a:t>
            </a:r>
          </a:p>
        </p:txBody>
      </p:sp>
      <p:sp>
        <p:nvSpPr>
          <p:cNvPr id="149526" name="Text Box 93"/>
          <p:cNvSpPr txBox="1">
            <a:spLocks noChangeArrowheads="1"/>
          </p:cNvSpPr>
          <p:nvPr/>
        </p:nvSpPr>
        <p:spPr bwMode="auto">
          <a:xfrm>
            <a:off x="7678738" y="5141913"/>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app</a:t>
            </a:r>
          </a:p>
        </p:txBody>
      </p:sp>
      <p:sp>
        <p:nvSpPr>
          <p:cNvPr id="149527" name="Rectangle 28"/>
          <p:cNvSpPr>
            <a:spLocks noChangeArrowheads="1"/>
          </p:cNvSpPr>
          <p:nvPr/>
        </p:nvSpPr>
        <p:spPr bwMode="auto">
          <a:xfrm>
            <a:off x="906463" y="5845175"/>
            <a:ext cx="6530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chemeClr val="tx1"/>
                </a:solidFill>
              </a:rPr>
              <a:t>If there is no JVM context active for the component’s app, then the system starts one.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pPr eaLnBrk="1" hangingPunct="1"/>
            <a:r>
              <a:rPr lang="en-US">
                <a:latin typeface="Arial" charset="0"/>
                <a:ea typeface="ＭＳ Ｐゴシック" charset="0"/>
              </a:rPr>
              <a:t>App launch</a:t>
            </a:r>
          </a:p>
        </p:txBody>
      </p:sp>
      <p:cxnSp>
        <p:nvCxnSpPr>
          <p:cNvPr id="27" name="Elbow Connector 26"/>
          <p:cNvCxnSpPr/>
          <p:nvPr/>
        </p:nvCxnSpPr>
        <p:spPr bwMode="auto">
          <a:xfrm flipV="1">
            <a:off x="2490788" y="2881313"/>
            <a:ext cx="674687" cy="225425"/>
          </a:xfrm>
          <a:prstGeom prst="bentConnector3">
            <a:avLst>
              <a:gd name="adj1" fmla="val 50000"/>
            </a:avLst>
          </a:prstGeom>
          <a:solidFill>
            <a:srgbClr val="00B8FF"/>
          </a:solidFill>
          <a:ln w="19050" cap="flat" cmpd="sng" algn="ctr">
            <a:solidFill>
              <a:schemeClr val="tx1">
                <a:lumMod val="50000"/>
              </a:schemeClr>
            </a:solidFill>
            <a:prstDash val="solid"/>
            <a:round/>
            <a:headEnd type="none" w="med" len="med"/>
            <a:tailEnd type="triangle" w="med" len="med"/>
          </a:ln>
          <a:effectLst/>
        </p:spPr>
      </p:cxnSp>
      <p:sp>
        <p:nvSpPr>
          <p:cNvPr id="150531" name="Freeform 17"/>
          <p:cNvSpPr>
            <a:spLocks/>
          </p:cNvSpPr>
          <p:nvPr/>
        </p:nvSpPr>
        <p:spPr bwMode="auto">
          <a:xfrm>
            <a:off x="1219200" y="1827213"/>
            <a:ext cx="1271588" cy="2449512"/>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0532" name="Group 59"/>
          <p:cNvGrpSpPr>
            <a:grpSpLocks/>
          </p:cNvGrpSpPr>
          <p:nvPr/>
        </p:nvGrpSpPr>
        <p:grpSpPr bwMode="auto">
          <a:xfrm>
            <a:off x="4894263" y="3046413"/>
            <a:ext cx="1443037" cy="1239837"/>
            <a:chOff x="7100888" y="1778889"/>
            <a:chExt cx="1443037" cy="1239783"/>
          </a:xfrm>
        </p:grpSpPr>
        <p:grpSp>
          <p:nvGrpSpPr>
            <p:cNvPr id="150564" name="Group 58"/>
            <p:cNvGrpSpPr>
              <a:grpSpLocks/>
            </p:cNvGrpSpPr>
            <p:nvPr/>
          </p:nvGrpSpPr>
          <p:grpSpPr bwMode="auto">
            <a:xfrm>
              <a:off x="7100888" y="1778889"/>
              <a:ext cx="1443037" cy="1239783"/>
              <a:chOff x="7100888" y="1778889"/>
              <a:chExt cx="1443037" cy="1239783"/>
            </a:xfrm>
          </p:grpSpPr>
          <p:sp>
            <p:nvSpPr>
              <p:cNvPr id="17" name="Rectangle 16"/>
              <p:cNvSpPr/>
              <p:nvPr/>
            </p:nvSpPr>
            <p:spPr bwMode="auto">
              <a:xfrm>
                <a:off x="7180263" y="1778889"/>
                <a:ext cx="1363662" cy="1239783"/>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0567" name="Freeform 17"/>
              <p:cNvSpPr>
                <a:spLocks/>
              </p:cNvSpPr>
              <p:nvPr/>
            </p:nvSpPr>
            <p:spPr bwMode="auto">
              <a:xfrm>
                <a:off x="7324725" y="2617090"/>
                <a:ext cx="1143000" cy="29370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0568" name="Group 23"/>
              <p:cNvGrpSpPr>
                <a:grpSpLocks/>
              </p:cNvGrpSpPr>
              <p:nvPr/>
            </p:nvGrpSpPr>
            <p:grpSpPr bwMode="auto">
              <a:xfrm>
                <a:off x="7100888" y="2690114"/>
                <a:ext cx="300037" cy="190500"/>
                <a:chOff x="3499570" y="4264025"/>
                <a:chExt cx="300037" cy="190500"/>
              </a:xfrm>
            </p:grpSpPr>
            <p:sp>
              <p:nvSpPr>
                <p:cNvPr id="25" name="Freeform 19"/>
                <p:cNvSpPr>
                  <a:spLocks/>
                </p:cNvSpPr>
                <p:nvPr/>
              </p:nvSpPr>
              <p:spPr bwMode="auto">
                <a:xfrm>
                  <a:off x="3499570" y="4263985"/>
                  <a:ext cx="300037" cy="190492"/>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0570"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50565" name="Text Box 93"/>
            <p:cNvSpPr txBox="1">
              <a:spLocks noChangeArrowheads="1"/>
            </p:cNvSpPr>
            <p:nvPr/>
          </p:nvSpPr>
          <p:spPr bwMode="auto">
            <a:xfrm>
              <a:off x="7350126" y="2590084"/>
              <a:ext cx="111759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grpSp>
      <p:sp>
        <p:nvSpPr>
          <p:cNvPr id="150533" name="AutoShape 10"/>
          <p:cNvSpPr>
            <a:spLocks noChangeArrowheads="1"/>
          </p:cNvSpPr>
          <p:nvPr/>
        </p:nvSpPr>
        <p:spPr bwMode="auto">
          <a:xfrm>
            <a:off x="1233488" y="5191125"/>
            <a:ext cx="6853237" cy="600075"/>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50534" name="Text Box 93"/>
          <p:cNvSpPr txBox="1">
            <a:spLocks noChangeArrowheads="1"/>
          </p:cNvSpPr>
          <p:nvPr/>
        </p:nvSpPr>
        <p:spPr bwMode="auto">
          <a:xfrm>
            <a:off x="3692525" y="5254625"/>
            <a:ext cx="228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Linux kernel</a:t>
            </a:r>
            <a:endParaRPr lang="en-US" sz="1800" b="1">
              <a:solidFill>
                <a:srgbClr val="000000"/>
              </a:solidFill>
            </a:endParaRPr>
          </a:p>
        </p:txBody>
      </p:sp>
      <p:sp>
        <p:nvSpPr>
          <p:cNvPr id="150535" name="AutoShape 11"/>
          <p:cNvSpPr>
            <a:spLocks noChangeArrowheads="1"/>
          </p:cNvSpPr>
          <p:nvPr/>
        </p:nvSpPr>
        <p:spPr bwMode="auto">
          <a:xfrm>
            <a:off x="1828800" y="4352925"/>
            <a:ext cx="76200" cy="762000"/>
          </a:xfrm>
          <a:prstGeom prst="upDownArrow">
            <a:avLst>
              <a:gd name="adj1" fmla="val 50000"/>
              <a:gd name="adj2" fmla="val 200000"/>
            </a:avLst>
          </a:prstGeom>
          <a:solidFill>
            <a:srgbClr val="000000"/>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p>
        </p:txBody>
      </p:sp>
      <p:sp>
        <p:nvSpPr>
          <p:cNvPr id="150536" name="Text Box 93"/>
          <p:cNvSpPr txBox="1">
            <a:spLocks noChangeArrowheads="1"/>
          </p:cNvSpPr>
          <p:nvPr/>
        </p:nvSpPr>
        <p:spPr bwMode="auto">
          <a:xfrm>
            <a:off x="1066800" y="230028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Activity Manager Service</a:t>
            </a:r>
          </a:p>
          <a:p>
            <a:pPr algn="ctr" defTabSz="914400" eaLnBrk="1" hangingPunct="1"/>
            <a:r>
              <a:rPr lang="en-US" sz="2000" b="1">
                <a:solidFill>
                  <a:srgbClr val="000000"/>
                </a:solidFill>
              </a:rPr>
              <a:t>etc.</a:t>
            </a:r>
            <a:endParaRPr lang="en-US" sz="1800" b="1">
              <a:solidFill>
                <a:srgbClr val="000000"/>
              </a:solidFill>
            </a:endParaRPr>
          </a:p>
        </p:txBody>
      </p:sp>
      <p:sp>
        <p:nvSpPr>
          <p:cNvPr id="41" name="Rectangle 40"/>
          <p:cNvSpPr/>
          <p:nvPr/>
        </p:nvSpPr>
        <p:spPr bwMode="auto">
          <a:xfrm>
            <a:off x="3165475" y="1866900"/>
            <a:ext cx="1363663"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0538" name="Freeform 17"/>
          <p:cNvSpPr>
            <a:spLocks/>
          </p:cNvSpPr>
          <p:nvPr/>
        </p:nvSpPr>
        <p:spPr bwMode="auto">
          <a:xfrm>
            <a:off x="3309938" y="27051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0539" name="Group 44"/>
          <p:cNvGrpSpPr>
            <a:grpSpLocks/>
          </p:cNvGrpSpPr>
          <p:nvPr/>
        </p:nvGrpSpPr>
        <p:grpSpPr bwMode="auto">
          <a:xfrm>
            <a:off x="3086100" y="2778125"/>
            <a:ext cx="300038" cy="190500"/>
            <a:chOff x="3499570" y="4264025"/>
            <a:chExt cx="300037" cy="190500"/>
          </a:xfrm>
        </p:grpSpPr>
        <p:sp>
          <p:nvSpPr>
            <p:cNvPr id="46"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0563"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0540" name="Text Box 93"/>
          <p:cNvSpPr txBox="1">
            <a:spLocks noChangeArrowheads="1"/>
          </p:cNvSpPr>
          <p:nvPr/>
        </p:nvSpPr>
        <p:spPr bwMode="auto">
          <a:xfrm>
            <a:off x="3335338" y="2678113"/>
            <a:ext cx="1617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50541" name="Text Box 93"/>
          <p:cNvSpPr txBox="1">
            <a:spLocks noChangeArrowheads="1"/>
          </p:cNvSpPr>
          <p:nvPr/>
        </p:nvSpPr>
        <p:spPr bwMode="auto">
          <a:xfrm>
            <a:off x="3089275" y="2032000"/>
            <a:ext cx="1600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Zygote</a:t>
            </a:r>
            <a:endParaRPr lang="en-US" sz="1800" b="1">
              <a:solidFill>
                <a:srgbClr val="000000"/>
              </a:solidFill>
            </a:endParaRPr>
          </a:p>
        </p:txBody>
      </p:sp>
      <p:sp>
        <p:nvSpPr>
          <p:cNvPr id="150542" name="Text Box 93"/>
          <p:cNvSpPr txBox="1">
            <a:spLocks noChangeArrowheads="1"/>
          </p:cNvSpPr>
          <p:nvPr/>
        </p:nvSpPr>
        <p:spPr bwMode="auto">
          <a:xfrm>
            <a:off x="2497138" y="2457450"/>
            <a:ext cx="16938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start</a:t>
            </a:r>
            <a:endParaRPr lang="en-US" sz="2000" b="1">
              <a:solidFill>
                <a:srgbClr val="000000"/>
              </a:solidFill>
            </a:endParaRPr>
          </a:p>
        </p:txBody>
      </p:sp>
      <p:cxnSp>
        <p:nvCxnSpPr>
          <p:cNvPr id="150543" name="Straight Arrow Connector 27"/>
          <p:cNvCxnSpPr>
            <a:cxnSpLocks noChangeShapeType="1"/>
            <a:stCxn id="41" idx="2"/>
          </p:cNvCxnSpPr>
          <p:nvPr/>
        </p:nvCxnSpPr>
        <p:spPr bwMode="auto">
          <a:xfrm>
            <a:off x="3846513" y="3106738"/>
            <a:ext cx="0" cy="208438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0544" name="Text Box 93"/>
          <p:cNvSpPr txBox="1">
            <a:spLocks noChangeArrowheads="1"/>
          </p:cNvSpPr>
          <p:nvPr/>
        </p:nvSpPr>
        <p:spPr bwMode="auto">
          <a:xfrm>
            <a:off x="3200400" y="3263900"/>
            <a:ext cx="16938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fork</a:t>
            </a:r>
            <a:endParaRPr lang="en-US" sz="2000" b="1">
              <a:solidFill>
                <a:srgbClr val="000000"/>
              </a:solidFill>
            </a:endParaRPr>
          </a:p>
        </p:txBody>
      </p:sp>
      <p:grpSp>
        <p:nvGrpSpPr>
          <p:cNvPr id="150545" name="Group 60"/>
          <p:cNvGrpSpPr>
            <a:grpSpLocks/>
          </p:cNvGrpSpPr>
          <p:nvPr/>
        </p:nvGrpSpPr>
        <p:grpSpPr bwMode="auto">
          <a:xfrm>
            <a:off x="6557963" y="3046413"/>
            <a:ext cx="1443037" cy="1239837"/>
            <a:chOff x="7100888" y="1778889"/>
            <a:chExt cx="1443037" cy="1239783"/>
          </a:xfrm>
        </p:grpSpPr>
        <p:grpSp>
          <p:nvGrpSpPr>
            <p:cNvPr id="150555" name="Group 61"/>
            <p:cNvGrpSpPr>
              <a:grpSpLocks/>
            </p:cNvGrpSpPr>
            <p:nvPr/>
          </p:nvGrpSpPr>
          <p:grpSpPr bwMode="auto">
            <a:xfrm>
              <a:off x="7100888" y="1778889"/>
              <a:ext cx="1443037" cy="1239783"/>
              <a:chOff x="7100888" y="1778889"/>
              <a:chExt cx="1443037" cy="1239783"/>
            </a:xfrm>
          </p:grpSpPr>
          <p:sp>
            <p:nvSpPr>
              <p:cNvPr id="64" name="Rectangle 63"/>
              <p:cNvSpPr/>
              <p:nvPr/>
            </p:nvSpPr>
            <p:spPr bwMode="auto">
              <a:xfrm>
                <a:off x="7180263" y="1778889"/>
                <a:ext cx="1363662" cy="1239783"/>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0558" name="Freeform 17"/>
              <p:cNvSpPr>
                <a:spLocks/>
              </p:cNvSpPr>
              <p:nvPr/>
            </p:nvSpPr>
            <p:spPr bwMode="auto">
              <a:xfrm>
                <a:off x="7324725" y="2617090"/>
                <a:ext cx="1143000" cy="29370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0559" name="Group 65"/>
              <p:cNvGrpSpPr>
                <a:grpSpLocks/>
              </p:cNvGrpSpPr>
              <p:nvPr/>
            </p:nvGrpSpPr>
            <p:grpSpPr bwMode="auto">
              <a:xfrm>
                <a:off x="7100888" y="2690114"/>
                <a:ext cx="300037" cy="190500"/>
                <a:chOff x="3499570" y="4264025"/>
                <a:chExt cx="300037" cy="190500"/>
              </a:xfrm>
            </p:grpSpPr>
            <p:sp>
              <p:nvSpPr>
                <p:cNvPr id="67" name="Freeform 19"/>
                <p:cNvSpPr>
                  <a:spLocks/>
                </p:cNvSpPr>
                <p:nvPr/>
              </p:nvSpPr>
              <p:spPr bwMode="auto">
                <a:xfrm>
                  <a:off x="3499570" y="4263985"/>
                  <a:ext cx="300037" cy="190492"/>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0561"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50556" name="Text Box 93"/>
            <p:cNvSpPr txBox="1">
              <a:spLocks noChangeArrowheads="1"/>
            </p:cNvSpPr>
            <p:nvPr/>
          </p:nvSpPr>
          <p:spPr bwMode="auto">
            <a:xfrm>
              <a:off x="7350126" y="2590084"/>
              <a:ext cx="111759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grpSp>
      <p:sp>
        <p:nvSpPr>
          <p:cNvPr id="150546" name="Text Box 93"/>
          <p:cNvSpPr txBox="1">
            <a:spLocks noChangeArrowheads="1"/>
          </p:cNvSpPr>
          <p:nvPr/>
        </p:nvSpPr>
        <p:spPr bwMode="auto">
          <a:xfrm>
            <a:off x="5008563" y="2114550"/>
            <a:ext cx="16938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children</a:t>
            </a:r>
            <a:endParaRPr lang="en-US" sz="2000" b="1">
              <a:solidFill>
                <a:srgbClr val="000000"/>
              </a:solidFill>
            </a:endParaRPr>
          </a:p>
        </p:txBody>
      </p:sp>
      <p:cxnSp>
        <p:nvCxnSpPr>
          <p:cNvPr id="150547" name="Straight Arrow Connector 27"/>
          <p:cNvCxnSpPr>
            <a:cxnSpLocks noChangeShapeType="1"/>
          </p:cNvCxnSpPr>
          <p:nvPr/>
        </p:nvCxnSpPr>
        <p:spPr bwMode="auto">
          <a:xfrm>
            <a:off x="3962400" y="3106738"/>
            <a:ext cx="0" cy="208438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0548" name="Curved Connector 81"/>
          <p:cNvCxnSpPr>
            <a:cxnSpLocks noChangeShapeType="1"/>
            <a:stCxn id="41" idx="3"/>
            <a:endCxn id="17" idx="0"/>
          </p:cNvCxnSpPr>
          <p:nvPr/>
        </p:nvCxnSpPr>
        <p:spPr bwMode="auto">
          <a:xfrm>
            <a:off x="4529138" y="2486025"/>
            <a:ext cx="1125537" cy="560388"/>
          </a:xfrm>
          <a:prstGeom prst="curvedConnector2">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0549" name="Curved Connector 85"/>
          <p:cNvCxnSpPr>
            <a:cxnSpLocks noChangeShapeType="1"/>
            <a:stCxn id="41" idx="3"/>
            <a:endCxn id="64" idx="0"/>
          </p:cNvCxnSpPr>
          <p:nvPr/>
        </p:nvCxnSpPr>
        <p:spPr bwMode="auto">
          <a:xfrm>
            <a:off x="4529138" y="2486025"/>
            <a:ext cx="2789237" cy="560388"/>
          </a:xfrm>
          <a:prstGeom prst="curvedConnector2">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0550" name="AutoShape 11"/>
          <p:cNvSpPr>
            <a:spLocks noChangeArrowheads="1"/>
          </p:cNvSpPr>
          <p:nvPr/>
        </p:nvSpPr>
        <p:spPr bwMode="auto">
          <a:xfrm>
            <a:off x="5638800" y="4341813"/>
            <a:ext cx="76200" cy="762000"/>
          </a:xfrm>
          <a:prstGeom prst="upDownArrow">
            <a:avLst>
              <a:gd name="adj1" fmla="val 50000"/>
              <a:gd name="adj2" fmla="val 200000"/>
            </a:avLst>
          </a:prstGeom>
          <a:solidFill>
            <a:srgbClr val="000000"/>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p>
        </p:txBody>
      </p:sp>
      <p:sp>
        <p:nvSpPr>
          <p:cNvPr id="150551" name="AutoShape 11"/>
          <p:cNvSpPr>
            <a:spLocks noChangeArrowheads="1"/>
          </p:cNvSpPr>
          <p:nvPr/>
        </p:nvSpPr>
        <p:spPr bwMode="auto">
          <a:xfrm>
            <a:off x="7315200" y="4341813"/>
            <a:ext cx="76200" cy="762000"/>
          </a:xfrm>
          <a:prstGeom prst="upDownArrow">
            <a:avLst>
              <a:gd name="adj1" fmla="val 50000"/>
              <a:gd name="adj2" fmla="val 200000"/>
            </a:avLst>
          </a:prstGeom>
          <a:solidFill>
            <a:srgbClr val="000000"/>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p>
        </p:txBody>
      </p:sp>
      <p:sp>
        <p:nvSpPr>
          <p:cNvPr id="150552" name="Text Box 93"/>
          <p:cNvSpPr txBox="1">
            <a:spLocks noChangeArrowheads="1"/>
          </p:cNvSpPr>
          <p:nvPr/>
        </p:nvSpPr>
        <p:spPr bwMode="auto">
          <a:xfrm>
            <a:off x="7162800" y="2209800"/>
            <a:ext cx="12287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setuid to app uid</a:t>
            </a:r>
            <a:endParaRPr lang="en-US" sz="2000" b="1">
              <a:solidFill>
                <a:srgbClr val="000000"/>
              </a:solidFill>
            </a:endParaRPr>
          </a:p>
        </p:txBody>
      </p:sp>
      <p:sp>
        <p:nvSpPr>
          <p:cNvPr id="150553" name="Rectangle 91"/>
          <p:cNvSpPr>
            <a:spLocks noChangeArrowheads="1"/>
          </p:cNvSpPr>
          <p:nvPr/>
        </p:nvSpPr>
        <p:spPr bwMode="auto">
          <a:xfrm>
            <a:off x="1470025" y="6076950"/>
            <a:ext cx="653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chemeClr val="tx1"/>
                </a:solidFill>
              </a:rPr>
              <a:t>How do we launch the application’s code?  Exec?</a:t>
            </a:r>
          </a:p>
        </p:txBody>
      </p:sp>
      <p:sp>
        <p:nvSpPr>
          <p:cNvPr id="150554" name="Rectangle 92"/>
          <p:cNvSpPr>
            <a:spLocks noChangeArrowheads="1"/>
          </p:cNvSpPr>
          <p:nvPr/>
        </p:nvSpPr>
        <p:spPr bwMode="auto">
          <a:xfrm>
            <a:off x="4724400" y="1219200"/>
            <a:ext cx="4149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651222"/>
                </a:solidFill>
              </a:rPr>
              <a:t>Zygote</a:t>
            </a:r>
            <a:r>
              <a:rPr lang="en-US" sz="2000" b="1">
                <a:solidFill>
                  <a:schemeClr val="tx1"/>
                </a:solidFill>
              </a:rPr>
              <a:t> is a preinitialized “warm” JVM image for unborn children.</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bwMode="auto">
          <a:xfrm>
            <a:off x="7024688" y="2859088"/>
            <a:ext cx="1281112" cy="1600200"/>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73" name="Oval 72"/>
          <p:cNvSpPr/>
          <p:nvPr/>
        </p:nvSpPr>
        <p:spPr bwMode="auto">
          <a:xfrm>
            <a:off x="7026275" y="2743200"/>
            <a:ext cx="1277938" cy="231775"/>
          </a:xfrm>
          <a:prstGeom prst="ellipse">
            <a:avLst/>
          </a:prstGeom>
          <a:solidFill>
            <a:srgbClr val="EEECE1">
              <a:lumMod val="50000"/>
            </a:srgbClr>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74" name="Oval 73"/>
          <p:cNvSpPr/>
          <p:nvPr/>
        </p:nvSpPr>
        <p:spPr bwMode="auto">
          <a:xfrm>
            <a:off x="7026275" y="4362450"/>
            <a:ext cx="1277938" cy="231775"/>
          </a:xfrm>
          <a:prstGeom prst="ellipse">
            <a:avLst/>
          </a:prstGeom>
          <a:solidFill>
            <a:srgbClr val="EEECE1">
              <a:lumMod val="50000"/>
            </a:srgbClr>
          </a:solidFill>
          <a:ln w="19050" cap="flat" cmpd="sng" algn="ctr">
            <a:solidFill>
              <a:srgbClr val="003367"/>
            </a:solidFill>
            <a:prstDash val="solid"/>
            <a:round/>
            <a:headEnd type="none" w="med" len="med"/>
            <a:tailEnd type="none" w="med" len="med"/>
          </a:ln>
          <a:effectLst/>
        </p:spPr>
        <p:txBody>
          <a:bodyPr/>
          <a:lstStyle/>
          <a:p>
            <a:pPr defTabSz="9144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51556" name="Title 1"/>
          <p:cNvSpPr>
            <a:spLocks noGrp="1"/>
          </p:cNvSpPr>
          <p:nvPr>
            <p:ph type="title"/>
          </p:nvPr>
        </p:nvSpPr>
        <p:spPr/>
        <p:txBody>
          <a:bodyPr/>
          <a:lstStyle/>
          <a:p>
            <a:pPr eaLnBrk="1" hangingPunct="1"/>
            <a:r>
              <a:rPr lang="en-US">
                <a:latin typeface="Arial" charset="0"/>
                <a:ea typeface="ＭＳ Ｐゴシック" charset="0"/>
              </a:rPr>
              <a:t>App launch</a:t>
            </a:r>
          </a:p>
        </p:txBody>
      </p:sp>
      <p:sp>
        <p:nvSpPr>
          <p:cNvPr id="151557" name="Freeform 17"/>
          <p:cNvSpPr>
            <a:spLocks/>
          </p:cNvSpPr>
          <p:nvPr/>
        </p:nvSpPr>
        <p:spPr bwMode="auto">
          <a:xfrm>
            <a:off x="1219200" y="1827213"/>
            <a:ext cx="1271588" cy="2449512"/>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1558" name="Group 59"/>
          <p:cNvGrpSpPr>
            <a:grpSpLocks/>
          </p:cNvGrpSpPr>
          <p:nvPr/>
        </p:nvGrpSpPr>
        <p:grpSpPr bwMode="auto">
          <a:xfrm>
            <a:off x="4894263" y="3046413"/>
            <a:ext cx="1443037" cy="1239837"/>
            <a:chOff x="7100888" y="1778889"/>
            <a:chExt cx="1443037" cy="1239783"/>
          </a:xfrm>
        </p:grpSpPr>
        <p:grpSp>
          <p:nvGrpSpPr>
            <p:cNvPr id="151584" name="Group 58"/>
            <p:cNvGrpSpPr>
              <a:grpSpLocks/>
            </p:cNvGrpSpPr>
            <p:nvPr/>
          </p:nvGrpSpPr>
          <p:grpSpPr bwMode="auto">
            <a:xfrm>
              <a:off x="7100888" y="1778889"/>
              <a:ext cx="1443037" cy="1239783"/>
              <a:chOff x="7100888" y="1778889"/>
              <a:chExt cx="1443037" cy="1239783"/>
            </a:xfrm>
          </p:grpSpPr>
          <p:sp>
            <p:nvSpPr>
              <p:cNvPr id="17" name="Rectangle 16"/>
              <p:cNvSpPr/>
              <p:nvPr/>
            </p:nvSpPr>
            <p:spPr bwMode="auto">
              <a:xfrm>
                <a:off x="7180263" y="1778889"/>
                <a:ext cx="1363662" cy="1239783"/>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1587" name="Freeform 17"/>
              <p:cNvSpPr>
                <a:spLocks/>
              </p:cNvSpPr>
              <p:nvPr/>
            </p:nvSpPr>
            <p:spPr bwMode="auto">
              <a:xfrm>
                <a:off x="7324725" y="2617090"/>
                <a:ext cx="1143000" cy="29370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1588" name="Group 23"/>
              <p:cNvGrpSpPr>
                <a:grpSpLocks/>
              </p:cNvGrpSpPr>
              <p:nvPr/>
            </p:nvGrpSpPr>
            <p:grpSpPr bwMode="auto">
              <a:xfrm>
                <a:off x="7100888" y="2690114"/>
                <a:ext cx="300037" cy="190500"/>
                <a:chOff x="3499570" y="4264025"/>
                <a:chExt cx="300037" cy="190500"/>
              </a:xfrm>
            </p:grpSpPr>
            <p:sp>
              <p:nvSpPr>
                <p:cNvPr id="25" name="Freeform 19"/>
                <p:cNvSpPr>
                  <a:spLocks/>
                </p:cNvSpPr>
                <p:nvPr/>
              </p:nvSpPr>
              <p:spPr bwMode="auto">
                <a:xfrm>
                  <a:off x="3499570" y="4263985"/>
                  <a:ext cx="300037" cy="190492"/>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1590"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51585" name="Text Box 93"/>
            <p:cNvSpPr txBox="1">
              <a:spLocks noChangeArrowheads="1"/>
            </p:cNvSpPr>
            <p:nvPr/>
          </p:nvSpPr>
          <p:spPr bwMode="auto">
            <a:xfrm>
              <a:off x="7350126" y="2590084"/>
              <a:ext cx="111759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grpSp>
      <p:sp>
        <p:nvSpPr>
          <p:cNvPr id="151559" name="AutoShape 10"/>
          <p:cNvSpPr>
            <a:spLocks noChangeArrowheads="1"/>
          </p:cNvSpPr>
          <p:nvPr/>
        </p:nvSpPr>
        <p:spPr bwMode="auto">
          <a:xfrm>
            <a:off x="1233488" y="5191125"/>
            <a:ext cx="6853237" cy="600075"/>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51560" name="Text Box 93"/>
          <p:cNvSpPr txBox="1">
            <a:spLocks noChangeArrowheads="1"/>
          </p:cNvSpPr>
          <p:nvPr/>
        </p:nvSpPr>
        <p:spPr bwMode="auto">
          <a:xfrm>
            <a:off x="3692525" y="5254625"/>
            <a:ext cx="228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Linux kernel</a:t>
            </a:r>
            <a:endParaRPr lang="en-US" sz="1800" b="1">
              <a:solidFill>
                <a:srgbClr val="000000"/>
              </a:solidFill>
            </a:endParaRPr>
          </a:p>
        </p:txBody>
      </p:sp>
      <p:sp>
        <p:nvSpPr>
          <p:cNvPr id="151561" name="AutoShape 11"/>
          <p:cNvSpPr>
            <a:spLocks noChangeArrowheads="1"/>
          </p:cNvSpPr>
          <p:nvPr/>
        </p:nvSpPr>
        <p:spPr bwMode="auto">
          <a:xfrm>
            <a:off x="1828800" y="4352925"/>
            <a:ext cx="76200" cy="762000"/>
          </a:xfrm>
          <a:prstGeom prst="upDownArrow">
            <a:avLst>
              <a:gd name="adj1" fmla="val 50000"/>
              <a:gd name="adj2" fmla="val 200000"/>
            </a:avLst>
          </a:prstGeom>
          <a:solidFill>
            <a:srgbClr val="000000"/>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p>
        </p:txBody>
      </p:sp>
      <p:sp>
        <p:nvSpPr>
          <p:cNvPr id="151562" name="Text Box 93"/>
          <p:cNvSpPr txBox="1">
            <a:spLocks noChangeArrowheads="1"/>
          </p:cNvSpPr>
          <p:nvPr/>
        </p:nvSpPr>
        <p:spPr bwMode="auto">
          <a:xfrm>
            <a:off x="1066800" y="230028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Activity Manager Service</a:t>
            </a:r>
          </a:p>
          <a:p>
            <a:pPr algn="ctr" defTabSz="914400" eaLnBrk="1" hangingPunct="1"/>
            <a:r>
              <a:rPr lang="en-US" sz="2000" b="1">
                <a:solidFill>
                  <a:srgbClr val="000000"/>
                </a:solidFill>
              </a:rPr>
              <a:t>etc.</a:t>
            </a:r>
            <a:endParaRPr lang="en-US" sz="1800" b="1">
              <a:solidFill>
                <a:srgbClr val="000000"/>
              </a:solidFill>
            </a:endParaRPr>
          </a:p>
        </p:txBody>
      </p:sp>
      <p:sp>
        <p:nvSpPr>
          <p:cNvPr id="41" name="Rectangle 40"/>
          <p:cNvSpPr/>
          <p:nvPr/>
        </p:nvSpPr>
        <p:spPr bwMode="auto">
          <a:xfrm>
            <a:off x="3165475" y="1866900"/>
            <a:ext cx="1363663"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1564" name="Freeform 17"/>
          <p:cNvSpPr>
            <a:spLocks/>
          </p:cNvSpPr>
          <p:nvPr/>
        </p:nvSpPr>
        <p:spPr bwMode="auto">
          <a:xfrm>
            <a:off x="3309938" y="27051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1565" name="Group 44"/>
          <p:cNvGrpSpPr>
            <a:grpSpLocks/>
          </p:cNvGrpSpPr>
          <p:nvPr/>
        </p:nvGrpSpPr>
        <p:grpSpPr bwMode="auto">
          <a:xfrm>
            <a:off x="3086100" y="2778125"/>
            <a:ext cx="300038" cy="190500"/>
            <a:chOff x="3499570" y="4264025"/>
            <a:chExt cx="300037" cy="190500"/>
          </a:xfrm>
        </p:grpSpPr>
        <p:sp>
          <p:nvSpPr>
            <p:cNvPr id="46"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1583"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1566" name="Text Box 93"/>
          <p:cNvSpPr txBox="1">
            <a:spLocks noChangeArrowheads="1"/>
          </p:cNvSpPr>
          <p:nvPr/>
        </p:nvSpPr>
        <p:spPr bwMode="auto">
          <a:xfrm>
            <a:off x="3335338" y="2678113"/>
            <a:ext cx="1617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51567" name="Text Box 93"/>
          <p:cNvSpPr txBox="1">
            <a:spLocks noChangeArrowheads="1"/>
          </p:cNvSpPr>
          <p:nvPr/>
        </p:nvSpPr>
        <p:spPr bwMode="auto">
          <a:xfrm>
            <a:off x="3089275" y="2032000"/>
            <a:ext cx="1600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Zygote</a:t>
            </a:r>
            <a:endParaRPr lang="en-US" sz="1800" b="1">
              <a:solidFill>
                <a:srgbClr val="000000"/>
              </a:solidFill>
            </a:endParaRPr>
          </a:p>
        </p:txBody>
      </p:sp>
      <p:sp>
        <p:nvSpPr>
          <p:cNvPr id="151568" name="Rectangle 91"/>
          <p:cNvSpPr>
            <a:spLocks noChangeArrowheads="1"/>
          </p:cNvSpPr>
          <p:nvPr/>
        </p:nvSpPr>
        <p:spPr bwMode="auto">
          <a:xfrm>
            <a:off x="1470025" y="6076950"/>
            <a:ext cx="6530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chemeClr val="tx1"/>
                </a:solidFill>
              </a:rPr>
              <a:t>No exec needed: all Android contexts run the same Linux program: the JVM.   Fork is just right!</a:t>
            </a:r>
          </a:p>
        </p:txBody>
      </p:sp>
      <p:sp>
        <p:nvSpPr>
          <p:cNvPr id="151569" name="Text Box 93"/>
          <p:cNvSpPr txBox="1">
            <a:spLocks noChangeArrowheads="1"/>
          </p:cNvSpPr>
          <p:nvPr/>
        </p:nvSpPr>
        <p:spPr bwMode="auto">
          <a:xfrm>
            <a:off x="3276600" y="3656013"/>
            <a:ext cx="16938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launch</a:t>
            </a:r>
          </a:p>
        </p:txBody>
      </p:sp>
      <p:cxnSp>
        <p:nvCxnSpPr>
          <p:cNvPr id="151570" name="Straight Arrow Connector 27"/>
          <p:cNvCxnSpPr>
            <a:cxnSpLocks noChangeShapeType="1"/>
          </p:cNvCxnSpPr>
          <p:nvPr/>
        </p:nvCxnSpPr>
        <p:spPr bwMode="auto">
          <a:xfrm>
            <a:off x="2490788" y="4038600"/>
            <a:ext cx="2403475"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3" name="Snip Single Corner Rectangle 52"/>
          <p:cNvSpPr/>
          <p:nvPr/>
        </p:nvSpPr>
        <p:spPr bwMode="auto">
          <a:xfrm flipH="1">
            <a:off x="7142163" y="3146425"/>
            <a:ext cx="1011237" cy="1023938"/>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56" name="Rectangle 55"/>
          <p:cNvSpPr/>
          <p:nvPr/>
        </p:nvSpPr>
        <p:spPr bwMode="auto">
          <a:xfrm>
            <a:off x="7239000" y="3913188"/>
            <a:ext cx="847725" cy="136525"/>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cxnSp>
        <p:nvCxnSpPr>
          <p:cNvPr id="151573" name="Straight Arrow Connector 27"/>
          <p:cNvCxnSpPr>
            <a:cxnSpLocks noChangeShapeType="1"/>
          </p:cNvCxnSpPr>
          <p:nvPr/>
        </p:nvCxnSpPr>
        <p:spPr bwMode="auto">
          <a:xfrm>
            <a:off x="5713413" y="4344988"/>
            <a:ext cx="0" cy="84613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1574" name="Text Box 93"/>
          <p:cNvSpPr txBox="1">
            <a:spLocks noChangeArrowheads="1"/>
          </p:cNvSpPr>
          <p:nvPr/>
        </p:nvSpPr>
        <p:spPr bwMode="auto">
          <a:xfrm>
            <a:off x="4953000" y="4360863"/>
            <a:ext cx="1693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open</a:t>
            </a:r>
          </a:p>
          <a:p>
            <a:pPr defTabSz="914400" eaLnBrk="1" hangingPunct="1"/>
            <a:r>
              <a:rPr lang="en-US" sz="1800" b="1">
                <a:solidFill>
                  <a:srgbClr val="000000"/>
                </a:solidFill>
              </a:rPr>
              <a:t>read</a:t>
            </a:r>
            <a:endParaRPr lang="en-US" sz="2000" b="1">
              <a:solidFill>
                <a:srgbClr val="000000"/>
              </a:solidFill>
            </a:endParaRPr>
          </a:p>
        </p:txBody>
      </p:sp>
      <p:sp>
        <p:nvSpPr>
          <p:cNvPr id="70" name="Down Arrow 69"/>
          <p:cNvSpPr/>
          <p:nvPr/>
        </p:nvSpPr>
        <p:spPr bwMode="auto">
          <a:xfrm rot="16200000" flipV="1">
            <a:off x="6825457" y="2748756"/>
            <a:ext cx="109538" cy="1470025"/>
          </a:xfrm>
          <a:prstGeom prst="down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a:solidFill>
                <a:prstClr val="white"/>
              </a:solidFill>
              <a:ea typeface="ＭＳ Ｐゴシック" charset="-128"/>
              <a:cs typeface="Arial" charset="0"/>
            </a:endParaRPr>
          </a:p>
        </p:txBody>
      </p:sp>
      <p:sp>
        <p:nvSpPr>
          <p:cNvPr id="151576" name="Freeform 70"/>
          <p:cNvSpPr>
            <a:spLocks/>
          </p:cNvSpPr>
          <p:nvPr/>
        </p:nvSpPr>
        <p:spPr bwMode="auto">
          <a:xfrm>
            <a:off x="5713413" y="3270250"/>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alpha val="74117"/>
            </a:srgbClr>
          </a:solidFill>
          <a:ln w="9525" cap="rnd">
            <a:solidFill>
              <a:srgbClr val="000000"/>
            </a:solidFill>
            <a:prstDash val="dash"/>
            <a:round/>
            <a:headEnd/>
            <a:tailEnd/>
          </a:ln>
        </p:spPr>
        <p:txBody>
          <a:bodyPr/>
          <a:lstStyle/>
          <a:p>
            <a:endParaRPr lang="en-US"/>
          </a:p>
        </p:txBody>
      </p:sp>
      <p:sp>
        <p:nvSpPr>
          <p:cNvPr id="151577" name="Freeform 53"/>
          <p:cNvSpPr>
            <a:spLocks/>
          </p:cNvSpPr>
          <p:nvPr/>
        </p:nvSpPr>
        <p:spPr bwMode="auto">
          <a:xfrm>
            <a:off x="7467600" y="33321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1578" name="Text Box 93"/>
          <p:cNvSpPr txBox="1">
            <a:spLocks noChangeArrowheads="1"/>
          </p:cNvSpPr>
          <p:nvPr/>
        </p:nvSpPr>
        <p:spPr bwMode="auto">
          <a:xfrm>
            <a:off x="6510338" y="4551363"/>
            <a:ext cx="2209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App files</a:t>
            </a:r>
            <a:endParaRPr lang="en-US" sz="1800" b="1">
              <a:solidFill>
                <a:srgbClr val="000000"/>
              </a:solidFill>
            </a:endParaRPr>
          </a:p>
        </p:txBody>
      </p:sp>
      <p:pic>
        <p:nvPicPr>
          <p:cNvPr id="151579"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9213"/>
            <a:ext cx="28384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1580" name="Curved Connector 76"/>
          <p:cNvCxnSpPr>
            <a:cxnSpLocks noChangeShapeType="1"/>
          </p:cNvCxnSpPr>
          <p:nvPr/>
        </p:nvCxnSpPr>
        <p:spPr bwMode="auto">
          <a:xfrm>
            <a:off x="4529138" y="2486025"/>
            <a:ext cx="1125537" cy="560388"/>
          </a:xfrm>
          <a:prstGeom prst="curvedConnector2">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1581" name="Text Box 93"/>
          <p:cNvSpPr txBox="1">
            <a:spLocks noChangeArrowheads="1"/>
          </p:cNvSpPr>
          <p:nvPr/>
        </p:nvSpPr>
        <p:spPr bwMode="auto">
          <a:xfrm>
            <a:off x="4884738" y="1976438"/>
            <a:ext cx="1592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forked child context</a:t>
            </a:r>
            <a:endParaRPr lang="en-US" sz="20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5" name="Group 15"/>
          <p:cNvGrpSpPr>
            <a:grpSpLocks/>
          </p:cNvGrpSpPr>
          <p:nvPr/>
        </p:nvGrpSpPr>
        <p:grpSpPr bwMode="auto">
          <a:xfrm>
            <a:off x="1600200" y="3886200"/>
            <a:ext cx="5638800" cy="736600"/>
            <a:chOff x="1904999" y="3689128"/>
            <a:chExt cx="5638801" cy="1009650"/>
          </a:xfrm>
        </p:grpSpPr>
        <p:cxnSp>
          <p:nvCxnSpPr>
            <p:cNvPr id="129034" name="Elbow Connector 36"/>
            <p:cNvCxnSpPr>
              <a:cxnSpLocks noChangeShapeType="1"/>
            </p:cNvCxnSpPr>
            <p:nvPr/>
          </p:nvCxnSpPr>
          <p:spPr bwMode="auto">
            <a:xfrm>
              <a:off x="1904999" y="3733800"/>
              <a:ext cx="4920651" cy="964978"/>
            </a:xfrm>
            <a:prstGeom prst="bentConnector3">
              <a:avLst>
                <a:gd name="adj1" fmla="val 102"/>
              </a:avLst>
            </a:prstGeom>
            <a:noFill/>
            <a:ln w="57150">
              <a:solidFill>
                <a:srgbClr val="001934"/>
              </a:solidFill>
              <a:round/>
              <a:headEnd/>
              <a:tailEnd type="none" w="med" len="lg"/>
            </a:ln>
            <a:extLst>
              <a:ext uri="{909E8E84-426E-40dd-AFC4-6F175D3DCCD1}">
                <a14:hiddenFill xmlns:a14="http://schemas.microsoft.com/office/drawing/2010/main">
                  <a:noFill/>
                </a14:hiddenFill>
              </a:ext>
            </a:extLst>
          </p:spPr>
        </p:cxnSp>
        <p:cxnSp>
          <p:nvCxnSpPr>
            <p:cNvPr id="129035" name="Elbow Connector 36"/>
            <p:cNvCxnSpPr>
              <a:cxnSpLocks noChangeShapeType="1"/>
            </p:cNvCxnSpPr>
            <p:nvPr/>
          </p:nvCxnSpPr>
          <p:spPr bwMode="auto">
            <a:xfrm rot="5400000" flipH="1" flipV="1">
              <a:off x="6679900" y="3834878"/>
              <a:ext cx="1009650" cy="718150"/>
            </a:xfrm>
            <a:prstGeom prst="bentConnector3">
              <a:avLst>
                <a:gd name="adj1" fmla="val -315"/>
              </a:avLst>
            </a:prstGeom>
            <a:noFill/>
            <a:ln w="57150">
              <a:solidFill>
                <a:srgbClr val="001934"/>
              </a:solidFill>
              <a:round/>
              <a:headEnd/>
              <a:tailEnd type="arrow" w="med" len="lg"/>
            </a:ln>
            <a:extLst>
              <a:ext uri="{909E8E84-426E-40dd-AFC4-6F175D3DCCD1}">
                <a14:hiddenFill xmlns:a14="http://schemas.microsoft.com/office/drawing/2010/main">
                  <a:noFill/>
                </a14:hiddenFill>
              </a:ext>
            </a:extLst>
          </p:spPr>
        </p:cxnSp>
      </p:grpSp>
      <p:sp>
        <p:nvSpPr>
          <p:cNvPr id="129026" name="Title 1"/>
          <p:cNvSpPr>
            <a:spLocks noGrp="1"/>
          </p:cNvSpPr>
          <p:nvPr>
            <p:ph type="title"/>
          </p:nvPr>
        </p:nvSpPr>
        <p:spPr/>
        <p:txBody>
          <a:bodyPr/>
          <a:lstStyle/>
          <a:p>
            <a:pPr eaLnBrk="1" hangingPunct="1"/>
            <a:r>
              <a:rPr lang="en-US">
                <a:latin typeface="Arial" charset="0"/>
                <a:ea typeface="ＭＳ Ｐゴシック" charset="0"/>
              </a:rPr>
              <a:t>End-to-end application delivery</a:t>
            </a:r>
          </a:p>
        </p:txBody>
      </p:sp>
      <p:pic>
        <p:nvPicPr>
          <p:cNvPr id="1290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16002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28" name="Group 15"/>
          <p:cNvGrpSpPr>
            <a:grpSpLocks noChangeAspect="1"/>
          </p:cNvGrpSpPr>
          <p:nvPr/>
        </p:nvGrpSpPr>
        <p:grpSpPr bwMode="auto">
          <a:xfrm>
            <a:off x="5921375" y="2127250"/>
            <a:ext cx="2636838" cy="1792288"/>
            <a:chOff x="2489" y="1435"/>
            <a:chExt cx="1401" cy="952"/>
          </a:xfrm>
        </p:grpSpPr>
        <p:sp>
          <p:nvSpPr>
            <p:cNvPr id="129031" name="AutoShape 14"/>
            <p:cNvSpPr>
              <a:spLocks noChangeAspect="1" noChangeArrowheads="1" noTextEdit="1"/>
            </p:cNvSpPr>
            <p:nvPr/>
          </p:nvSpPr>
          <p:spPr bwMode="auto">
            <a:xfrm>
              <a:off x="2496" y="1435"/>
              <a:ext cx="1394"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9032" name="Freeform 16"/>
            <p:cNvSpPr>
              <a:spLocks/>
            </p:cNvSpPr>
            <p:nvPr/>
          </p:nvSpPr>
          <p:spPr bwMode="auto">
            <a:xfrm>
              <a:off x="2489" y="1440"/>
              <a:ext cx="1362" cy="938"/>
            </a:xfrm>
            <a:custGeom>
              <a:avLst/>
              <a:gdLst>
                <a:gd name="T0" fmla="*/ 1 w 1892"/>
                <a:gd name="T1" fmla="*/ 1 h 1303"/>
                <a:gd name="T2" fmla="*/ 1 w 1892"/>
                <a:gd name="T3" fmla="*/ 1 h 1303"/>
                <a:gd name="T4" fmla="*/ 1 w 1892"/>
                <a:gd name="T5" fmla="*/ 1 h 1303"/>
                <a:gd name="T6" fmla="*/ 1 w 1892"/>
                <a:gd name="T7" fmla="*/ 1 h 1303"/>
                <a:gd name="T8" fmla="*/ 1 w 1892"/>
                <a:gd name="T9" fmla="*/ 1 h 1303"/>
                <a:gd name="T10" fmla="*/ 1 w 1892"/>
                <a:gd name="T11" fmla="*/ 1 h 1303"/>
                <a:gd name="T12" fmla="*/ 1 w 1892"/>
                <a:gd name="T13" fmla="*/ 1 h 1303"/>
                <a:gd name="T14" fmla="*/ 1 w 1892"/>
                <a:gd name="T15" fmla="*/ 1 h 1303"/>
                <a:gd name="T16" fmla="*/ 1 w 1892"/>
                <a:gd name="T17" fmla="*/ 1 h 1303"/>
                <a:gd name="T18" fmla="*/ 1 w 1892"/>
                <a:gd name="T19" fmla="*/ 1 h 1303"/>
                <a:gd name="T20" fmla="*/ 1 w 1892"/>
                <a:gd name="T21" fmla="*/ 1 h 1303"/>
                <a:gd name="T22" fmla="*/ 1 w 1892"/>
                <a:gd name="T23" fmla="*/ 1 h 1303"/>
                <a:gd name="T24" fmla="*/ 1 w 1892"/>
                <a:gd name="T25" fmla="*/ 1 h 1303"/>
                <a:gd name="T26" fmla="*/ 1 w 1892"/>
                <a:gd name="T27" fmla="*/ 1 h 1303"/>
                <a:gd name="T28" fmla="*/ 1 w 1892"/>
                <a:gd name="T29" fmla="*/ 1 h 1303"/>
                <a:gd name="T30" fmla="*/ 1 w 1892"/>
                <a:gd name="T31" fmla="*/ 1 h 1303"/>
                <a:gd name="T32" fmla="*/ 1 w 1892"/>
                <a:gd name="T33" fmla="*/ 1 h 1303"/>
                <a:gd name="T34" fmla="*/ 1 w 1892"/>
                <a:gd name="T35" fmla="*/ 1 h 1303"/>
                <a:gd name="T36" fmla="*/ 1 w 1892"/>
                <a:gd name="T37" fmla="*/ 1 h 1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2"/>
                <a:gd name="T58" fmla="*/ 0 h 1303"/>
                <a:gd name="T59" fmla="*/ 1892 w 1892"/>
                <a:gd name="T60" fmla="*/ 1303 h 1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2" h="1303">
                  <a:moveTo>
                    <a:pt x="94" y="604"/>
                  </a:moveTo>
                  <a:cubicBezTo>
                    <a:pt x="2" y="678"/>
                    <a:pt x="0" y="799"/>
                    <a:pt x="88" y="876"/>
                  </a:cubicBezTo>
                  <a:cubicBezTo>
                    <a:pt x="120" y="903"/>
                    <a:pt x="160" y="922"/>
                    <a:pt x="205" y="930"/>
                  </a:cubicBezTo>
                  <a:cubicBezTo>
                    <a:pt x="201" y="1059"/>
                    <a:pt x="324" y="1167"/>
                    <a:pt x="479" y="1170"/>
                  </a:cubicBezTo>
                  <a:cubicBezTo>
                    <a:pt x="535" y="1171"/>
                    <a:pt x="590" y="1159"/>
                    <a:pt x="637" y="1134"/>
                  </a:cubicBezTo>
                  <a:cubicBezTo>
                    <a:pt x="704" y="1252"/>
                    <a:pt x="873" y="1303"/>
                    <a:pt x="1015" y="1247"/>
                  </a:cubicBezTo>
                  <a:cubicBezTo>
                    <a:pt x="1066" y="1226"/>
                    <a:pt x="1109" y="1194"/>
                    <a:pt x="1138" y="1154"/>
                  </a:cubicBezTo>
                  <a:cubicBezTo>
                    <a:pt x="1294" y="1240"/>
                    <a:pt x="1503" y="1205"/>
                    <a:pt x="1607" y="1075"/>
                  </a:cubicBezTo>
                  <a:cubicBezTo>
                    <a:pt x="1644" y="1028"/>
                    <a:pt x="1664" y="974"/>
                    <a:pt x="1663" y="918"/>
                  </a:cubicBezTo>
                  <a:cubicBezTo>
                    <a:pt x="1804" y="891"/>
                    <a:pt x="1892" y="774"/>
                    <a:pt x="1860" y="657"/>
                  </a:cubicBezTo>
                  <a:cubicBezTo>
                    <a:pt x="1849" y="615"/>
                    <a:pt x="1822" y="576"/>
                    <a:pt x="1785" y="547"/>
                  </a:cubicBezTo>
                  <a:cubicBezTo>
                    <a:pt x="1850" y="470"/>
                    <a:pt x="1829" y="363"/>
                    <a:pt x="1736" y="309"/>
                  </a:cubicBezTo>
                  <a:cubicBezTo>
                    <a:pt x="1703" y="289"/>
                    <a:pt x="1664" y="278"/>
                    <a:pt x="1623" y="277"/>
                  </a:cubicBezTo>
                  <a:cubicBezTo>
                    <a:pt x="1567" y="123"/>
                    <a:pt x="1372" y="35"/>
                    <a:pt x="1187" y="82"/>
                  </a:cubicBezTo>
                  <a:cubicBezTo>
                    <a:pt x="1120" y="98"/>
                    <a:pt x="1061" y="131"/>
                    <a:pt x="1017" y="176"/>
                  </a:cubicBezTo>
                  <a:cubicBezTo>
                    <a:pt x="916" y="41"/>
                    <a:pt x="704" y="0"/>
                    <a:pt x="542" y="84"/>
                  </a:cubicBezTo>
                  <a:cubicBezTo>
                    <a:pt x="484" y="114"/>
                    <a:pt x="438" y="158"/>
                    <a:pt x="410" y="210"/>
                  </a:cubicBezTo>
                  <a:cubicBezTo>
                    <a:pt x="233" y="195"/>
                    <a:pt x="75" y="303"/>
                    <a:pt x="57" y="451"/>
                  </a:cubicBezTo>
                  <a:cubicBezTo>
                    <a:pt x="51" y="504"/>
                    <a:pt x="64" y="557"/>
                    <a:pt x="94" y="604"/>
                  </a:cubicBezTo>
                </a:path>
              </a:pathLst>
            </a:custGeom>
            <a:solidFill>
              <a:srgbClr val="DDDDDD"/>
            </a:solidFill>
            <a:ln w="0">
              <a:solidFill>
                <a:srgbClr val="000000"/>
              </a:solidFill>
              <a:round/>
              <a:headEnd/>
              <a:tailEnd/>
            </a:ln>
          </p:spPr>
          <p:txBody>
            <a:bodyPr/>
            <a:lstStyle/>
            <a:p>
              <a:endParaRPr lang="en-US"/>
            </a:p>
          </p:txBody>
        </p:sp>
        <p:sp>
          <p:nvSpPr>
            <p:cNvPr id="129033" name="Freeform 17"/>
            <p:cNvSpPr>
              <a:spLocks/>
            </p:cNvSpPr>
            <p:nvPr/>
          </p:nvSpPr>
          <p:spPr bwMode="auto">
            <a:xfrm>
              <a:off x="2513" y="1440"/>
              <a:ext cx="1362" cy="938"/>
            </a:xfrm>
            <a:custGeom>
              <a:avLst/>
              <a:gdLst>
                <a:gd name="T0" fmla="*/ 68 w 1362"/>
                <a:gd name="T1" fmla="*/ 435 h 938"/>
                <a:gd name="T2" fmla="*/ 64 w 1362"/>
                <a:gd name="T3" fmla="*/ 630 h 938"/>
                <a:gd name="T4" fmla="*/ 148 w 1362"/>
                <a:gd name="T5" fmla="*/ 669 h 938"/>
                <a:gd name="T6" fmla="*/ 345 w 1362"/>
                <a:gd name="T7" fmla="*/ 842 h 938"/>
                <a:gd name="T8" fmla="*/ 459 w 1362"/>
                <a:gd name="T9" fmla="*/ 816 h 938"/>
                <a:gd name="T10" fmla="*/ 731 w 1362"/>
                <a:gd name="T11" fmla="*/ 897 h 938"/>
                <a:gd name="T12" fmla="*/ 819 w 1362"/>
                <a:gd name="T13" fmla="*/ 830 h 938"/>
                <a:gd name="T14" fmla="*/ 1157 w 1362"/>
                <a:gd name="T15" fmla="*/ 774 h 938"/>
                <a:gd name="T16" fmla="*/ 1197 w 1362"/>
                <a:gd name="T17" fmla="*/ 661 h 938"/>
                <a:gd name="T18" fmla="*/ 1339 w 1362"/>
                <a:gd name="T19" fmla="*/ 473 h 938"/>
                <a:gd name="T20" fmla="*/ 1285 w 1362"/>
                <a:gd name="T21" fmla="*/ 394 h 938"/>
                <a:gd name="T22" fmla="*/ 1249 w 1362"/>
                <a:gd name="T23" fmla="*/ 222 h 938"/>
                <a:gd name="T24" fmla="*/ 1168 w 1362"/>
                <a:gd name="T25" fmla="*/ 199 h 938"/>
                <a:gd name="T26" fmla="*/ 854 w 1362"/>
                <a:gd name="T27" fmla="*/ 59 h 938"/>
                <a:gd name="T28" fmla="*/ 732 w 1362"/>
                <a:gd name="T29" fmla="*/ 127 h 938"/>
                <a:gd name="T30" fmla="*/ 390 w 1362"/>
                <a:gd name="T31" fmla="*/ 60 h 938"/>
                <a:gd name="T32" fmla="*/ 295 w 1362"/>
                <a:gd name="T33" fmla="*/ 151 h 938"/>
                <a:gd name="T34" fmla="*/ 41 w 1362"/>
                <a:gd name="T35" fmla="*/ 325 h 938"/>
                <a:gd name="T36" fmla="*/ 68 w 1362"/>
                <a:gd name="T37" fmla="*/ 435 h 9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2"/>
                <a:gd name="T58" fmla="*/ 0 h 938"/>
                <a:gd name="T59" fmla="*/ 1362 w 1362"/>
                <a:gd name="T60" fmla="*/ 938 h 9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2" h="938">
                  <a:moveTo>
                    <a:pt x="68" y="435"/>
                  </a:moveTo>
                  <a:cubicBezTo>
                    <a:pt x="2" y="488"/>
                    <a:pt x="0" y="575"/>
                    <a:pt x="64" y="630"/>
                  </a:cubicBezTo>
                  <a:cubicBezTo>
                    <a:pt x="87" y="650"/>
                    <a:pt x="115" y="663"/>
                    <a:pt x="148" y="669"/>
                  </a:cubicBezTo>
                  <a:cubicBezTo>
                    <a:pt x="145" y="762"/>
                    <a:pt x="233" y="840"/>
                    <a:pt x="345" y="842"/>
                  </a:cubicBezTo>
                  <a:cubicBezTo>
                    <a:pt x="385" y="843"/>
                    <a:pt x="425" y="834"/>
                    <a:pt x="459" y="816"/>
                  </a:cubicBezTo>
                  <a:cubicBezTo>
                    <a:pt x="507" y="901"/>
                    <a:pt x="628" y="938"/>
                    <a:pt x="731" y="897"/>
                  </a:cubicBezTo>
                  <a:cubicBezTo>
                    <a:pt x="767" y="882"/>
                    <a:pt x="798" y="859"/>
                    <a:pt x="819" y="830"/>
                  </a:cubicBezTo>
                  <a:cubicBezTo>
                    <a:pt x="931" y="892"/>
                    <a:pt x="1082" y="867"/>
                    <a:pt x="1157" y="774"/>
                  </a:cubicBezTo>
                  <a:cubicBezTo>
                    <a:pt x="1183" y="740"/>
                    <a:pt x="1198" y="701"/>
                    <a:pt x="1197" y="661"/>
                  </a:cubicBezTo>
                  <a:cubicBezTo>
                    <a:pt x="1298" y="641"/>
                    <a:pt x="1362" y="557"/>
                    <a:pt x="1339" y="473"/>
                  </a:cubicBezTo>
                  <a:cubicBezTo>
                    <a:pt x="1331" y="443"/>
                    <a:pt x="1311" y="415"/>
                    <a:pt x="1285" y="394"/>
                  </a:cubicBezTo>
                  <a:cubicBezTo>
                    <a:pt x="1331" y="338"/>
                    <a:pt x="1316" y="261"/>
                    <a:pt x="1249" y="222"/>
                  </a:cubicBezTo>
                  <a:cubicBezTo>
                    <a:pt x="1226" y="208"/>
                    <a:pt x="1198" y="200"/>
                    <a:pt x="1168" y="199"/>
                  </a:cubicBezTo>
                  <a:cubicBezTo>
                    <a:pt x="1128" y="89"/>
                    <a:pt x="987" y="25"/>
                    <a:pt x="854" y="59"/>
                  </a:cubicBezTo>
                  <a:cubicBezTo>
                    <a:pt x="806" y="71"/>
                    <a:pt x="764" y="94"/>
                    <a:pt x="732" y="127"/>
                  </a:cubicBezTo>
                  <a:cubicBezTo>
                    <a:pt x="659" y="30"/>
                    <a:pt x="507" y="0"/>
                    <a:pt x="390" y="60"/>
                  </a:cubicBezTo>
                  <a:cubicBezTo>
                    <a:pt x="349" y="82"/>
                    <a:pt x="315" y="114"/>
                    <a:pt x="295" y="151"/>
                  </a:cubicBezTo>
                  <a:cubicBezTo>
                    <a:pt x="168" y="140"/>
                    <a:pt x="54" y="218"/>
                    <a:pt x="41" y="325"/>
                  </a:cubicBezTo>
                  <a:cubicBezTo>
                    <a:pt x="37" y="363"/>
                    <a:pt x="46" y="401"/>
                    <a:pt x="68" y="435"/>
                  </a:cubicBezTo>
                </a:path>
              </a:pathLst>
            </a:custGeom>
            <a:noFill/>
            <a:ln w="523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9029" name="Rectangle 21"/>
          <p:cNvSpPr>
            <a:spLocks noChangeArrowheads="1"/>
          </p:cNvSpPr>
          <p:nvPr/>
        </p:nvSpPr>
        <p:spPr bwMode="auto">
          <a:xfrm>
            <a:off x="762000" y="5257800"/>
            <a:ext cx="7693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u="sng">
                <a:solidFill>
                  <a:srgbClr val="003367"/>
                </a:solidFill>
              </a:rPr>
              <a:t>Cloud and Software-as-a-Service (SaaS)</a:t>
            </a:r>
          </a:p>
          <a:p>
            <a:r>
              <a:rPr lang="en-US" sz="2000" b="1">
                <a:solidFill>
                  <a:srgbClr val="003367"/>
                </a:solidFill>
              </a:rPr>
              <a:t>Rapid evolution, no user upgrade, no user data management.</a:t>
            </a:r>
          </a:p>
          <a:p>
            <a:r>
              <a:rPr lang="en-US" sz="2000" b="1">
                <a:solidFill>
                  <a:srgbClr val="003367"/>
                </a:solidFill>
              </a:rPr>
              <a:t>Agile/elastic deployment on virtual infrastructure.  Seamless integration with apps on personal devices.</a:t>
            </a:r>
          </a:p>
          <a:p>
            <a:endParaRPr lang="en-US" sz="1800" b="1">
              <a:solidFill>
                <a:srgbClr val="003367"/>
              </a:solidFill>
            </a:endParaRPr>
          </a:p>
        </p:txBody>
      </p:sp>
      <p:sp>
        <p:nvSpPr>
          <p:cNvPr id="129030" name="Rectangle 22"/>
          <p:cNvSpPr>
            <a:spLocks noChangeArrowheads="1"/>
          </p:cNvSpPr>
          <p:nvPr/>
        </p:nvSpPr>
        <p:spPr bwMode="auto">
          <a:xfrm>
            <a:off x="2514600" y="1981200"/>
            <a:ext cx="76930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Where is your application?</a:t>
            </a:r>
          </a:p>
          <a:p>
            <a:r>
              <a:rPr lang="en-US" sz="2000" b="1">
                <a:solidFill>
                  <a:srgbClr val="003367"/>
                </a:solidFill>
              </a:rPr>
              <a:t>Where is your data?</a:t>
            </a:r>
          </a:p>
          <a:p>
            <a:r>
              <a:rPr lang="en-US" sz="2000" b="1">
                <a:solidFill>
                  <a:srgbClr val="003367"/>
                </a:solidFill>
              </a:rPr>
              <a:t>Where is your OS?</a:t>
            </a:r>
          </a:p>
          <a:p>
            <a:endParaRPr lang="en-US" sz="1800" b="1">
              <a:solidFill>
                <a:srgbClr val="003367"/>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pPr eaLnBrk="1" hangingPunct="1"/>
            <a:endParaRPr lang="en-US">
              <a:latin typeface="Arial" charset="0"/>
              <a:ea typeface="ＭＳ Ｐゴシック" charset="0"/>
            </a:endParaRPr>
          </a:p>
        </p:txBody>
      </p:sp>
      <p:pic>
        <p:nvPicPr>
          <p:cNvPr id="1525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4625" name="Straight Arrow Connector 27"/>
          <p:cNvCxnSpPr>
            <a:cxnSpLocks noChangeShapeType="1"/>
          </p:cNvCxnSpPr>
          <p:nvPr/>
        </p:nvCxnSpPr>
        <p:spPr bwMode="auto">
          <a:xfrm>
            <a:off x="2392363" y="2819400"/>
            <a:ext cx="1574800"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0" name="Elbow Connector 99"/>
          <p:cNvCxnSpPr/>
          <p:nvPr/>
        </p:nvCxnSpPr>
        <p:spPr bwMode="auto">
          <a:xfrm>
            <a:off x="4884738" y="2097088"/>
            <a:ext cx="1752600" cy="1628775"/>
          </a:xfrm>
          <a:prstGeom prst="bentConnector3">
            <a:avLst>
              <a:gd name="adj1" fmla="val 55797"/>
            </a:avLst>
          </a:prstGeom>
          <a:solidFill>
            <a:srgbClr val="00B8FF"/>
          </a:solidFill>
          <a:ln w="19050" cap="flat" cmpd="sng" algn="ctr">
            <a:solidFill>
              <a:schemeClr val="tx1">
                <a:lumMod val="50000"/>
              </a:schemeClr>
            </a:solidFill>
            <a:prstDash val="solid"/>
            <a:round/>
            <a:headEnd type="none" w="med" len="med"/>
            <a:tailEnd type="triangle" w="med" len="med"/>
          </a:ln>
          <a:effectLst/>
        </p:spPr>
      </p:cxnSp>
      <p:sp>
        <p:nvSpPr>
          <p:cNvPr id="154627" name="Title 1"/>
          <p:cNvSpPr>
            <a:spLocks noGrp="1"/>
          </p:cNvSpPr>
          <p:nvPr>
            <p:ph type="title"/>
          </p:nvPr>
        </p:nvSpPr>
        <p:spPr/>
        <p:txBody>
          <a:bodyPr/>
          <a:lstStyle/>
          <a:p>
            <a:pPr eaLnBrk="1" hangingPunct="1"/>
            <a:r>
              <a:rPr lang="en-US" sz="3600">
                <a:latin typeface="Arial" charset="0"/>
                <a:ea typeface="ＭＳ Ｐゴシック" charset="0"/>
              </a:rPr>
              <a:t>Binder: object-based RPC channels</a:t>
            </a:r>
          </a:p>
        </p:txBody>
      </p:sp>
      <p:sp>
        <p:nvSpPr>
          <p:cNvPr id="154628" name="Freeform 17"/>
          <p:cNvSpPr>
            <a:spLocks/>
          </p:cNvSpPr>
          <p:nvPr/>
        </p:nvSpPr>
        <p:spPr bwMode="auto">
          <a:xfrm>
            <a:off x="1219200" y="1827213"/>
            <a:ext cx="1271588" cy="289718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7" name="Rectangle 16"/>
          <p:cNvSpPr/>
          <p:nvPr/>
        </p:nvSpPr>
        <p:spPr bwMode="auto">
          <a:xfrm>
            <a:off x="6637338" y="312420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4630" name="Freeform 68"/>
          <p:cNvSpPr>
            <a:spLocks/>
          </p:cNvSpPr>
          <p:nvPr/>
        </p:nvSpPr>
        <p:spPr bwMode="auto">
          <a:xfrm>
            <a:off x="7480300" y="31956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4631" name="Freeform 17"/>
          <p:cNvSpPr>
            <a:spLocks/>
          </p:cNvSpPr>
          <p:nvPr/>
        </p:nvSpPr>
        <p:spPr bwMode="auto">
          <a:xfrm>
            <a:off x="6781800" y="39624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4632" name="Group 23"/>
          <p:cNvGrpSpPr>
            <a:grpSpLocks/>
          </p:cNvGrpSpPr>
          <p:nvPr/>
        </p:nvGrpSpPr>
        <p:grpSpPr bwMode="auto">
          <a:xfrm>
            <a:off x="6557963" y="4035425"/>
            <a:ext cx="300037" cy="190500"/>
            <a:chOff x="3499570" y="4264025"/>
            <a:chExt cx="300037" cy="190500"/>
          </a:xfrm>
        </p:grpSpPr>
        <p:sp>
          <p:nvSpPr>
            <p:cNvPr id="25"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4670"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4633" name="Text Box 93"/>
          <p:cNvSpPr txBox="1">
            <a:spLocks noChangeArrowheads="1"/>
          </p:cNvSpPr>
          <p:nvPr/>
        </p:nvSpPr>
        <p:spPr bwMode="auto">
          <a:xfrm>
            <a:off x="6807200" y="3935413"/>
            <a:ext cx="1117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54634" name="AutoShape 10"/>
          <p:cNvSpPr>
            <a:spLocks noChangeArrowheads="1"/>
          </p:cNvSpPr>
          <p:nvPr/>
        </p:nvSpPr>
        <p:spPr bwMode="auto">
          <a:xfrm>
            <a:off x="1233488" y="4953000"/>
            <a:ext cx="6853237" cy="9906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54635" name="Text Box 93"/>
          <p:cNvSpPr txBox="1">
            <a:spLocks noChangeArrowheads="1"/>
          </p:cNvSpPr>
          <p:nvPr/>
        </p:nvSpPr>
        <p:spPr bwMode="auto">
          <a:xfrm>
            <a:off x="6400800" y="5541963"/>
            <a:ext cx="2286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Linux kernel</a:t>
            </a:r>
            <a:endParaRPr lang="en-US" sz="1800" b="1">
              <a:solidFill>
                <a:srgbClr val="000000"/>
              </a:solidFill>
            </a:endParaRPr>
          </a:p>
        </p:txBody>
      </p:sp>
      <p:sp>
        <p:nvSpPr>
          <p:cNvPr id="154636" name="Text Box 93"/>
          <p:cNvSpPr txBox="1">
            <a:spLocks noChangeArrowheads="1"/>
          </p:cNvSpPr>
          <p:nvPr/>
        </p:nvSpPr>
        <p:spPr bwMode="auto">
          <a:xfrm>
            <a:off x="1066800" y="230028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Activity Manager Service</a:t>
            </a:r>
          </a:p>
          <a:p>
            <a:pPr algn="ctr" defTabSz="914400" eaLnBrk="1" hangingPunct="1"/>
            <a:r>
              <a:rPr lang="en-US" sz="2000" b="1">
                <a:solidFill>
                  <a:srgbClr val="000000"/>
                </a:solidFill>
              </a:rPr>
              <a:t>etc.</a:t>
            </a:r>
            <a:endParaRPr lang="en-US" sz="1800" b="1">
              <a:solidFill>
                <a:srgbClr val="000000"/>
              </a:solidFill>
            </a:endParaRPr>
          </a:p>
        </p:txBody>
      </p:sp>
      <p:sp>
        <p:nvSpPr>
          <p:cNvPr id="154637" name="Rectangle 91"/>
          <p:cNvSpPr>
            <a:spLocks noChangeArrowheads="1"/>
          </p:cNvSpPr>
          <p:nvPr/>
        </p:nvSpPr>
        <p:spPr bwMode="auto">
          <a:xfrm>
            <a:off x="609600" y="6019800"/>
            <a:ext cx="803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chemeClr val="tx1"/>
                </a:solidFill>
              </a:rPr>
              <a:t>Android services and libraries communicate by sending messages through shared-memory channels set up by </a:t>
            </a:r>
            <a:r>
              <a:rPr lang="en-US" sz="2000" b="1">
                <a:solidFill>
                  <a:srgbClr val="651222"/>
                </a:solidFill>
              </a:rPr>
              <a:t>binder</a:t>
            </a:r>
            <a:r>
              <a:rPr lang="en-US" sz="2000" b="1">
                <a:solidFill>
                  <a:schemeClr val="tx1"/>
                </a:solidFill>
              </a:rPr>
              <a:t>.</a:t>
            </a:r>
          </a:p>
        </p:txBody>
      </p:sp>
      <p:sp>
        <p:nvSpPr>
          <p:cNvPr id="154638" name="Freeform 56"/>
          <p:cNvSpPr>
            <a:spLocks/>
          </p:cNvSpPr>
          <p:nvPr/>
        </p:nvSpPr>
        <p:spPr bwMode="auto">
          <a:xfrm>
            <a:off x="7226300" y="32718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4639" name="Freeform 55"/>
          <p:cNvSpPr>
            <a:spLocks/>
          </p:cNvSpPr>
          <p:nvPr/>
        </p:nvSpPr>
        <p:spPr bwMode="auto">
          <a:xfrm>
            <a:off x="6964363" y="33702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4640" name="Freeform 49"/>
          <p:cNvSpPr>
            <a:spLocks/>
          </p:cNvSpPr>
          <p:nvPr/>
        </p:nvSpPr>
        <p:spPr bwMode="auto">
          <a:xfrm>
            <a:off x="6735763" y="34718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54641" name="Group 50"/>
          <p:cNvGrpSpPr>
            <a:grpSpLocks/>
          </p:cNvGrpSpPr>
          <p:nvPr/>
        </p:nvGrpSpPr>
        <p:grpSpPr bwMode="auto">
          <a:xfrm>
            <a:off x="6540500" y="3606800"/>
            <a:ext cx="300038" cy="190500"/>
            <a:chOff x="3499570" y="4264025"/>
            <a:chExt cx="300037" cy="190500"/>
          </a:xfrm>
        </p:grpSpPr>
        <p:sp>
          <p:nvSpPr>
            <p:cNvPr id="154667"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68"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0" name="Rectangle 69"/>
          <p:cNvSpPr/>
          <p:nvPr/>
        </p:nvSpPr>
        <p:spPr bwMode="auto">
          <a:xfrm>
            <a:off x="4046538" y="182880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4643" name="Freeform 70"/>
          <p:cNvSpPr>
            <a:spLocks/>
          </p:cNvSpPr>
          <p:nvPr/>
        </p:nvSpPr>
        <p:spPr bwMode="auto">
          <a:xfrm>
            <a:off x="4889500" y="19002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4644" name="Freeform 17"/>
          <p:cNvSpPr>
            <a:spLocks/>
          </p:cNvSpPr>
          <p:nvPr/>
        </p:nvSpPr>
        <p:spPr bwMode="auto">
          <a:xfrm>
            <a:off x="4191000" y="26670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4645" name="Group 72"/>
          <p:cNvGrpSpPr>
            <a:grpSpLocks/>
          </p:cNvGrpSpPr>
          <p:nvPr/>
        </p:nvGrpSpPr>
        <p:grpSpPr bwMode="auto">
          <a:xfrm>
            <a:off x="3967163" y="2740025"/>
            <a:ext cx="300037" cy="190500"/>
            <a:chOff x="3499570" y="4264025"/>
            <a:chExt cx="300037" cy="190500"/>
          </a:xfrm>
        </p:grpSpPr>
        <p:sp>
          <p:nvSpPr>
            <p:cNvPr id="74"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4666"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4646" name="Text Box 93"/>
          <p:cNvSpPr txBox="1">
            <a:spLocks noChangeArrowheads="1"/>
          </p:cNvSpPr>
          <p:nvPr/>
        </p:nvSpPr>
        <p:spPr bwMode="auto">
          <a:xfrm>
            <a:off x="4216400" y="2640013"/>
            <a:ext cx="1117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54647" name="Freeform 77"/>
          <p:cNvSpPr>
            <a:spLocks/>
          </p:cNvSpPr>
          <p:nvPr/>
        </p:nvSpPr>
        <p:spPr bwMode="auto">
          <a:xfrm>
            <a:off x="4635500" y="19764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4648" name="Freeform 80"/>
          <p:cNvSpPr>
            <a:spLocks/>
          </p:cNvSpPr>
          <p:nvPr/>
        </p:nvSpPr>
        <p:spPr bwMode="auto">
          <a:xfrm>
            <a:off x="4373563" y="20748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4649" name="Freeform 82"/>
          <p:cNvSpPr>
            <a:spLocks/>
          </p:cNvSpPr>
          <p:nvPr/>
        </p:nvSpPr>
        <p:spPr bwMode="auto">
          <a:xfrm>
            <a:off x="4144963" y="21764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54650" name="Group 83"/>
          <p:cNvGrpSpPr>
            <a:grpSpLocks/>
          </p:cNvGrpSpPr>
          <p:nvPr/>
        </p:nvGrpSpPr>
        <p:grpSpPr bwMode="auto">
          <a:xfrm>
            <a:off x="3949700" y="2311400"/>
            <a:ext cx="300038" cy="190500"/>
            <a:chOff x="3499570" y="4264025"/>
            <a:chExt cx="300037" cy="190500"/>
          </a:xfrm>
        </p:grpSpPr>
        <p:sp>
          <p:nvSpPr>
            <p:cNvPr id="154663"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64"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4651" name="Group 95"/>
          <p:cNvGrpSpPr>
            <a:grpSpLocks/>
          </p:cNvGrpSpPr>
          <p:nvPr/>
        </p:nvGrpSpPr>
        <p:grpSpPr bwMode="auto">
          <a:xfrm>
            <a:off x="5183188" y="2006600"/>
            <a:ext cx="300037" cy="190500"/>
            <a:chOff x="3499570" y="4264025"/>
            <a:chExt cx="300037" cy="190500"/>
          </a:xfrm>
        </p:grpSpPr>
        <p:sp>
          <p:nvSpPr>
            <p:cNvPr id="154661"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62"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3" name="AutoShape 10"/>
          <p:cNvSpPr>
            <a:spLocks noChangeArrowheads="1"/>
          </p:cNvSpPr>
          <p:nvPr/>
        </p:nvSpPr>
        <p:spPr bwMode="auto">
          <a:xfrm>
            <a:off x="3124200" y="5105400"/>
            <a:ext cx="3190875" cy="685800"/>
          </a:xfrm>
          <a:prstGeom prst="flowChartProcess">
            <a:avLst/>
          </a:prstGeom>
          <a:solidFill>
            <a:schemeClr val="tx1">
              <a:lumMod val="60000"/>
              <a:lumOff val="40000"/>
            </a:schemeClr>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defRPr/>
            </a:pPr>
            <a:endParaRPr lang="en-US" sz="1800"/>
          </a:p>
        </p:txBody>
      </p:sp>
      <p:sp>
        <p:nvSpPr>
          <p:cNvPr id="154653" name="Text Box 93"/>
          <p:cNvSpPr txBox="1">
            <a:spLocks noChangeArrowheads="1"/>
          </p:cNvSpPr>
          <p:nvPr/>
        </p:nvSpPr>
        <p:spPr bwMode="auto">
          <a:xfrm>
            <a:off x="3733800" y="5029200"/>
            <a:ext cx="2286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Android binder</a:t>
            </a:r>
            <a:endParaRPr lang="en-US" sz="1800" b="1">
              <a:solidFill>
                <a:srgbClr val="000000"/>
              </a:solidFill>
            </a:endParaRPr>
          </a:p>
        </p:txBody>
      </p:sp>
      <p:sp>
        <p:nvSpPr>
          <p:cNvPr id="154654" name="Text Box 93"/>
          <p:cNvSpPr txBox="1">
            <a:spLocks noChangeArrowheads="1"/>
          </p:cNvSpPr>
          <p:nvPr/>
        </p:nvSpPr>
        <p:spPr bwMode="auto">
          <a:xfrm>
            <a:off x="4724400" y="3733800"/>
            <a:ext cx="191928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 client </a:t>
            </a:r>
            <a:r>
              <a:rPr lang="en-US" sz="2000" b="1">
                <a:solidFill>
                  <a:srgbClr val="651222"/>
                </a:solidFill>
              </a:rPr>
              <a:t>binds</a:t>
            </a:r>
            <a:r>
              <a:rPr lang="en-US" sz="2000" b="1">
                <a:solidFill>
                  <a:srgbClr val="000000"/>
                </a:solidFill>
              </a:rPr>
              <a:t> to a service.</a:t>
            </a:r>
            <a:endParaRPr lang="en-US" b="1">
              <a:solidFill>
                <a:srgbClr val="000000"/>
              </a:solidFill>
            </a:endParaRPr>
          </a:p>
        </p:txBody>
      </p:sp>
      <p:sp>
        <p:nvSpPr>
          <p:cNvPr id="154655" name="Text Box 93"/>
          <p:cNvSpPr txBox="1">
            <a:spLocks noChangeArrowheads="1"/>
          </p:cNvSpPr>
          <p:nvPr/>
        </p:nvSpPr>
        <p:spPr bwMode="auto">
          <a:xfrm>
            <a:off x="2255838" y="3429000"/>
            <a:ext cx="26717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Bindings are reference-counted.</a:t>
            </a:r>
            <a:endParaRPr lang="en-US" sz="2000" b="1">
              <a:solidFill>
                <a:srgbClr val="000000"/>
              </a:solidFill>
            </a:endParaRPr>
          </a:p>
        </p:txBody>
      </p:sp>
      <p:cxnSp>
        <p:nvCxnSpPr>
          <p:cNvPr id="154656" name="Straight Arrow Connector 27"/>
          <p:cNvCxnSpPr>
            <a:cxnSpLocks noChangeShapeType="1"/>
          </p:cNvCxnSpPr>
          <p:nvPr/>
        </p:nvCxnSpPr>
        <p:spPr bwMode="auto">
          <a:xfrm>
            <a:off x="2490788" y="4364038"/>
            <a:ext cx="862012" cy="741362"/>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4657" name="Straight Arrow Connector 27"/>
          <p:cNvCxnSpPr>
            <a:cxnSpLocks noChangeShapeType="1"/>
            <a:stCxn id="70" idx="2"/>
            <a:endCxn id="103" idx="0"/>
          </p:cNvCxnSpPr>
          <p:nvPr/>
        </p:nvCxnSpPr>
        <p:spPr bwMode="auto">
          <a:xfrm flipH="1">
            <a:off x="4719638" y="3068638"/>
            <a:ext cx="9525" cy="2036762"/>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4658" name="Straight Arrow Connector 27"/>
          <p:cNvCxnSpPr>
            <a:cxnSpLocks noChangeShapeType="1"/>
            <a:stCxn id="17" idx="2"/>
          </p:cNvCxnSpPr>
          <p:nvPr/>
        </p:nvCxnSpPr>
        <p:spPr bwMode="auto">
          <a:xfrm flipH="1">
            <a:off x="5483225" y="4364038"/>
            <a:ext cx="1835150" cy="741362"/>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4659" name="Text Box 93"/>
          <p:cNvSpPr txBox="1">
            <a:spLocks noChangeArrowheads="1"/>
          </p:cNvSpPr>
          <p:nvPr/>
        </p:nvSpPr>
        <p:spPr bwMode="auto">
          <a:xfrm>
            <a:off x="6259513" y="1743075"/>
            <a:ext cx="21224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Services </a:t>
            </a:r>
            <a:r>
              <a:rPr lang="en-US" sz="2000" b="1">
                <a:solidFill>
                  <a:srgbClr val="651222"/>
                </a:solidFill>
              </a:rPr>
              <a:t>register</a:t>
            </a:r>
            <a:r>
              <a:rPr lang="en-US" sz="2000" b="1">
                <a:solidFill>
                  <a:srgbClr val="000000"/>
                </a:solidFill>
              </a:rPr>
              <a:t> to advertise for clients.</a:t>
            </a:r>
            <a:endParaRPr lang="en-US" b="1">
              <a:solidFill>
                <a:srgbClr val="000000"/>
              </a:solidFill>
            </a:endParaRPr>
          </a:p>
        </p:txBody>
      </p:sp>
      <p:sp>
        <p:nvSpPr>
          <p:cNvPr id="154660" name="Rectangle 48"/>
          <p:cNvSpPr>
            <a:spLocks noChangeArrowheads="1"/>
          </p:cNvSpPr>
          <p:nvPr/>
        </p:nvSpPr>
        <p:spPr bwMode="auto">
          <a:xfrm>
            <a:off x="3429000" y="5283200"/>
            <a:ext cx="265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a:solidFill>
                  <a:schemeClr val="tx1"/>
                </a:solidFill>
              </a:rPr>
              <a:t>an add-on kernel driver for binder RPC</a:t>
            </a:r>
            <a:endParaRPr lang="en-US" sz="160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5649" name="Straight Arrow Connector 27"/>
          <p:cNvCxnSpPr>
            <a:cxnSpLocks noChangeShapeType="1"/>
          </p:cNvCxnSpPr>
          <p:nvPr/>
        </p:nvCxnSpPr>
        <p:spPr bwMode="auto">
          <a:xfrm>
            <a:off x="2392363" y="2819400"/>
            <a:ext cx="1574800"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0" name="Elbow Connector 99"/>
          <p:cNvCxnSpPr/>
          <p:nvPr/>
        </p:nvCxnSpPr>
        <p:spPr bwMode="auto">
          <a:xfrm>
            <a:off x="4884738" y="2097088"/>
            <a:ext cx="1752600" cy="1628775"/>
          </a:xfrm>
          <a:prstGeom prst="bentConnector3">
            <a:avLst>
              <a:gd name="adj1" fmla="val 55797"/>
            </a:avLst>
          </a:prstGeom>
          <a:solidFill>
            <a:srgbClr val="00B8FF"/>
          </a:solidFill>
          <a:ln w="19050" cap="flat" cmpd="sng" algn="ctr">
            <a:solidFill>
              <a:schemeClr val="tx1">
                <a:lumMod val="50000"/>
              </a:schemeClr>
            </a:solidFill>
            <a:prstDash val="solid"/>
            <a:round/>
            <a:headEnd type="none" w="med" len="med"/>
            <a:tailEnd type="triangle" w="med" len="med"/>
          </a:ln>
          <a:effectLst/>
        </p:spPr>
      </p:cxnSp>
      <p:sp>
        <p:nvSpPr>
          <p:cNvPr id="155651" name="Title 1"/>
          <p:cNvSpPr>
            <a:spLocks noGrp="1"/>
          </p:cNvSpPr>
          <p:nvPr>
            <p:ph type="title"/>
          </p:nvPr>
        </p:nvSpPr>
        <p:spPr/>
        <p:txBody>
          <a:bodyPr/>
          <a:lstStyle/>
          <a:p>
            <a:pPr eaLnBrk="1" hangingPunct="1"/>
            <a:r>
              <a:rPr lang="en-US">
                <a:latin typeface="Arial" charset="0"/>
                <a:ea typeface="ＭＳ Ｐゴシック" charset="0"/>
              </a:rPr>
              <a:t>Android environment server</a:t>
            </a:r>
          </a:p>
        </p:txBody>
      </p:sp>
      <p:sp>
        <p:nvSpPr>
          <p:cNvPr id="155652" name="Freeform 17"/>
          <p:cNvSpPr>
            <a:spLocks/>
          </p:cNvSpPr>
          <p:nvPr/>
        </p:nvSpPr>
        <p:spPr bwMode="auto">
          <a:xfrm>
            <a:off x="1219200" y="1827213"/>
            <a:ext cx="1271588" cy="266858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7" name="Rectangle 16"/>
          <p:cNvSpPr/>
          <p:nvPr/>
        </p:nvSpPr>
        <p:spPr bwMode="auto">
          <a:xfrm>
            <a:off x="6637338" y="312420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5654" name="Freeform 68"/>
          <p:cNvSpPr>
            <a:spLocks/>
          </p:cNvSpPr>
          <p:nvPr/>
        </p:nvSpPr>
        <p:spPr bwMode="auto">
          <a:xfrm>
            <a:off x="7480300" y="31956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5655" name="Freeform 17"/>
          <p:cNvSpPr>
            <a:spLocks/>
          </p:cNvSpPr>
          <p:nvPr/>
        </p:nvSpPr>
        <p:spPr bwMode="auto">
          <a:xfrm>
            <a:off x="6781800" y="39624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5656" name="Group 23"/>
          <p:cNvGrpSpPr>
            <a:grpSpLocks/>
          </p:cNvGrpSpPr>
          <p:nvPr/>
        </p:nvGrpSpPr>
        <p:grpSpPr bwMode="auto">
          <a:xfrm>
            <a:off x="6557963" y="4035425"/>
            <a:ext cx="300037" cy="190500"/>
            <a:chOff x="3499570" y="4264025"/>
            <a:chExt cx="300037" cy="190500"/>
          </a:xfrm>
        </p:grpSpPr>
        <p:sp>
          <p:nvSpPr>
            <p:cNvPr id="25"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5686"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5657" name="Text Box 93"/>
          <p:cNvSpPr txBox="1">
            <a:spLocks noChangeArrowheads="1"/>
          </p:cNvSpPr>
          <p:nvPr/>
        </p:nvSpPr>
        <p:spPr bwMode="auto">
          <a:xfrm>
            <a:off x="6807200" y="3935413"/>
            <a:ext cx="1117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55658" name="AutoShape 10"/>
          <p:cNvSpPr>
            <a:spLocks noChangeArrowheads="1"/>
          </p:cNvSpPr>
          <p:nvPr/>
        </p:nvSpPr>
        <p:spPr bwMode="auto">
          <a:xfrm>
            <a:off x="1233488" y="4648200"/>
            <a:ext cx="6853237" cy="6096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55659" name="Text Box 93"/>
          <p:cNvSpPr txBox="1">
            <a:spLocks noChangeArrowheads="1"/>
          </p:cNvSpPr>
          <p:nvPr/>
        </p:nvSpPr>
        <p:spPr bwMode="auto">
          <a:xfrm>
            <a:off x="1066800" y="230028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Activity Manager Service</a:t>
            </a:r>
          </a:p>
          <a:p>
            <a:pPr algn="ctr" defTabSz="914400" eaLnBrk="1" hangingPunct="1"/>
            <a:r>
              <a:rPr lang="en-US" sz="2000" b="1">
                <a:solidFill>
                  <a:srgbClr val="000000"/>
                </a:solidFill>
              </a:rPr>
              <a:t>etc.</a:t>
            </a:r>
            <a:endParaRPr lang="en-US" sz="1800" b="1">
              <a:solidFill>
                <a:srgbClr val="000000"/>
              </a:solidFill>
            </a:endParaRPr>
          </a:p>
        </p:txBody>
      </p:sp>
      <p:sp>
        <p:nvSpPr>
          <p:cNvPr id="155660" name="Rectangle 91"/>
          <p:cNvSpPr>
            <a:spLocks noChangeArrowheads="1"/>
          </p:cNvSpPr>
          <p:nvPr/>
        </p:nvSpPr>
        <p:spPr bwMode="auto">
          <a:xfrm>
            <a:off x="685800" y="5562600"/>
            <a:ext cx="7800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chemeClr val="tx1"/>
                </a:solidFill>
              </a:rPr>
              <a:t>The Activity Manager maintains a binding to every app context.</a:t>
            </a:r>
          </a:p>
          <a:p>
            <a:pPr algn="ctr"/>
            <a:r>
              <a:rPr lang="en-US" sz="2000" b="1">
                <a:solidFill>
                  <a:schemeClr val="tx1"/>
                </a:solidFill>
              </a:rPr>
              <a:t>Apps call system APIs and receive events via binder RPC calls to/from Android Activity Manager etc.</a:t>
            </a:r>
          </a:p>
        </p:txBody>
      </p:sp>
      <p:sp>
        <p:nvSpPr>
          <p:cNvPr id="155661" name="Freeform 56"/>
          <p:cNvSpPr>
            <a:spLocks/>
          </p:cNvSpPr>
          <p:nvPr/>
        </p:nvSpPr>
        <p:spPr bwMode="auto">
          <a:xfrm>
            <a:off x="7226300" y="32718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5662" name="Freeform 55"/>
          <p:cNvSpPr>
            <a:spLocks/>
          </p:cNvSpPr>
          <p:nvPr/>
        </p:nvSpPr>
        <p:spPr bwMode="auto">
          <a:xfrm>
            <a:off x="6964363" y="33702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5663" name="Freeform 49"/>
          <p:cNvSpPr>
            <a:spLocks/>
          </p:cNvSpPr>
          <p:nvPr/>
        </p:nvSpPr>
        <p:spPr bwMode="auto">
          <a:xfrm>
            <a:off x="6735763" y="34718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55664" name="Group 50"/>
          <p:cNvGrpSpPr>
            <a:grpSpLocks/>
          </p:cNvGrpSpPr>
          <p:nvPr/>
        </p:nvGrpSpPr>
        <p:grpSpPr bwMode="auto">
          <a:xfrm>
            <a:off x="6540500" y="3606800"/>
            <a:ext cx="300038" cy="190500"/>
            <a:chOff x="3499570" y="4264025"/>
            <a:chExt cx="300037" cy="190500"/>
          </a:xfrm>
        </p:grpSpPr>
        <p:sp>
          <p:nvSpPr>
            <p:cNvPr id="155683"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684"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0" name="Rectangle 69"/>
          <p:cNvSpPr/>
          <p:nvPr/>
        </p:nvSpPr>
        <p:spPr bwMode="auto">
          <a:xfrm>
            <a:off x="4046538" y="182880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5666" name="Freeform 70"/>
          <p:cNvSpPr>
            <a:spLocks/>
          </p:cNvSpPr>
          <p:nvPr/>
        </p:nvSpPr>
        <p:spPr bwMode="auto">
          <a:xfrm>
            <a:off x="4889500" y="19002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5667" name="Freeform 17"/>
          <p:cNvSpPr>
            <a:spLocks/>
          </p:cNvSpPr>
          <p:nvPr/>
        </p:nvSpPr>
        <p:spPr bwMode="auto">
          <a:xfrm>
            <a:off x="4191000" y="26670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5668" name="Group 72"/>
          <p:cNvGrpSpPr>
            <a:grpSpLocks/>
          </p:cNvGrpSpPr>
          <p:nvPr/>
        </p:nvGrpSpPr>
        <p:grpSpPr bwMode="auto">
          <a:xfrm>
            <a:off x="3967163" y="2740025"/>
            <a:ext cx="300037" cy="190500"/>
            <a:chOff x="3499570" y="4264025"/>
            <a:chExt cx="300037" cy="190500"/>
          </a:xfrm>
        </p:grpSpPr>
        <p:sp>
          <p:nvSpPr>
            <p:cNvPr id="74"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5682"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5669" name="Text Box 93"/>
          <p:cNvSpPr txBox="1">
            <a:spLocks noChangeArrowheads="1"/>
          </p:cNvSpPr>
          <p:nvPr/>
        </p:nvSpPr>
        <p:spPr bwMode="auto">
          <a:xfrm>
            <a:off x="4216400" y="2640013"/>
            <a:ext cx="1117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55670" name="Freeform 77"/>
          <p:cNvSpPr>
            <a:spLocks/>
          </p:cNvSpPr>
          <p:nvPr/>
        </p:nvSpPr>
        <p:spPr bwMode="auto">
          <a:xfrm>
            <a:off x="4635500" y="19764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5671" name="Freeform 80"/>
          <p:cNvSpPr>
            <a:spLocks/>
          </p:cNvSpPr>
          <p:nvPr/>
        </p:nvSpPr>
        <p:spPr bwMode="auto">
          <a:xfrm>
            <a:off x="4373563" y="20748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5672" name="Freeform 82"/>
          <p:cNvSpPr>
            <a:spLocks/>
          </p:cNvSpPr>
          <p:nvPr/>
        </p:nvSpPr>
        <p:spPr bwMode="auto">
          <a:xfrm>
            <a:off x="4144963" y="21764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55673" name="Group 83"/>
          <p:cNvGrpSpPr>
            <a:grpSpLocks/>
          </p:cNvGrpSpPr>
          <p:nvPr/>
        </p:nvGrpSpPr>
        <p:grpSpPr bwMode="auto">
          <a:xfrm>
            <a:off x="3949700" y="2311400"/>
            <a:ext cx="300038" cy="190500"/>
            <a:chOff x="3499570" y="4264025"/>
            <a:chExt cx="300037" cy="190500"/>
          </a:xfrm>
        </p:grpSpPr>
        <p:sp>
          <p:nvSpPr>
            <p:cNvPr id="155679"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680"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5674" name="Group 95"/>
          <p:cNvGrpSpPr>
            <a:grpSpLocks/>
          </p:cNvGrpSpPr>
          <p:nvPr/>
        </p:nvGrpSpPr>
        <p:grpSpPr bwMode="auto">
          <a:xfrm>
            <a:off x="5183188" y="2006600"/>
            <a:ext cx="300037" cy="190500"/>
            <a:chOff x="3499570" y="4264025"/>
            <a:chExt cx="300037" cy="190500"/>
          </a:xfrm>
        </p:grpSpPr>
        <p:sp>
          <p:nvSpPr>
            <p:cNvPr id="155677"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678"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3" name="AutoShape 10"/>
          <p:cNvSpPr>
            <a:spLocks noChangeArrowheads="1"/>
          </p:cNvSpPr>
          <p:nvPr/>
        </p:nvSpPr>
        <p:spPr bwMode="auto">
          <a:xfrm>
            <a:off x="3124200" y="4800600"/>
            <a:ext cx="3190875" cy="312738"/>
          </a:xfrm>
          <a:prstGeom prst="flowChartProcess">
            <a:avLst/>
          </a:prstGeom>
          <a:solidFill>
            <a:schemeClr val="tx1">
              <a:lumMod val="60000"/>
              <a:lumOff val="40000"/>
            </a:schemeClr>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defRPr/>
            </a:pPr>
            <a:endParaRPr lang="en-US" sz="1800"/>
          </a:p>
        </p:txBody>
      </p:sp>
      <p:cxnSp>
        <p:nvCxnSpPr>
          <p:cNvPr id="155676" name="Straight Arrow Connector 27"/>
          <p:cNvCxnSpPr>
            <a:cxnSpLocks noChangeShapeType="1"/>
          </p:cNvCxnSpPr>
          <p:nvPr/>
        </p:nvCxnSpPr>
        <p:spPr bwMode="auto">
          <a:xfrm>
            <a:off x="2490788" y="4114800"/>
            <a:ext cx="4138612"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US">
                <a:latin typeface="Arial" charset="0"/>
                <a:ea typeface="ＭＳ Ｐゴシック" charset="0"/>
              </a:rPr>
              <a:t>Init and service manager</a:t>
            </a:r>
          </a:p>
        </p:txBody>
      </p:sp>
      <p:sp>
        <p:nvSpPr>
          <p:cNvPr id="156674" name="Content Placeholder 2"/>
          <p:cNvSpPr>
            <a:spLocks noGrp="1"/>
          </p:cNvSpPr>
          <p:nvPr>
            <p:ph idx="1"/>
          </p:nvPr>
        </p:nvSpPr>
        <p:spPr/>
        <p:txBody>
          <a:bodyPr/>
          <a:lstStyle/>
          <a:p>
            <a:r>
              <a:rPr lang="en-US" sz="2000" b="0">
                <a:latin typeface="Arial" charset="0"/>
                <a:ea typeface="ＭＳ Ｐゴシック" charset="0"/>
              </a:rPr>
              <a:t>Zygote also forks a system </a:t>
            </a:r>
            <a:r>
              <a:rPr lang="en-US" sz="2000">
                <a:solidFill>
                  <a:srgbClr val="651222"/>
                </a:solidFill>
                <a:latin typeface="Arial" charset="0"/>
                <a:ea typeface="ＭＳ Ｐゴシック" charset="0"/>
              </a:rPr>
              <a:t>service manager </a:t>
            </a:r>
            <a:r>
              <a:rPr lang="en-US" sz="2000" b="0">
                <a:latin typeface="Arial" charset="0"/>
                <a:ea typeface="ＭＳ Ｐゴシック" charset="0"/>
              </a:rPr>
              <a:t>(SM) on system startup.  SM is a process to init the system.</a:t>
            </a:r>
          </a:p>
          <a:p>
            <a:r>
              <a:rPr lang="en-US" sz="2000" b="0">
                <a:latin typeface="Arial" charset="0"/>
                <a:ea typeface="ＭＳ Ｐゴシック" charset="0"/>
              </a:rPr>
              <a:t>SM forks a lot of the basic Android services.  E.g., window manager, activity manager.</a:t>
            </a:r>
          </a:p>
          <a:p>
            <a:r>
              <a:rPr lang="en-US" sz="2000" b="0">
                <a:latin typeface="Arial" charset="0"/>
                <a:ea typeface="ＭＳ Ｐゴシック" charset="0"/>
              </a:rPr>
              <a:t>SM looks for installed apps with binder services in the manifest, and starts those components/apps. </a:t>
            </a:r>
          </a:p>
          <a:p>
            <a:pPr lvl="1"/>
            <a:r>
              <a:rPr lang="en-US" sz="1800" b="0">
                <a:latin typeface="Arial" charset="0"/>
                <a:ea typeface="ＭＳ Ｐゴシック" charset="0"/>
              </a:rPr>
              <a:t>E.g., daemons that listen to USB, audio etc. and/or that send events.</a:t>
            </a:r>
          </a:p>
          <a:p>
            <a:r>
              <a:rPr lang="en-US" sz="2000" b="0">
                <a:latin typeface="Arial" charset="0"/>
                <a:ea typeface="ＭＳ Ｐゴシック" charset="0"/>
              </a:rPr>
              <a:t>SM also enables </a:t>
            </a:r>
            <a:r>
              <a:rPr lang="en-US" sz="2000">
                <a:latin typeface="Arial" charset="0"/>
                <a:ea typeface="ＭＳ Ｐゴシック" charset="0"/>
              </a:rPr>
              <a:t>lookup</a:t>
            </a:r>
            <a:r>
              <a:rPr lang="en-US" sz="2000" b="0">
                <a:latin typeface="Arial" charset="0"/>
                <a:ea typeface="ＭＳ Ｐゴシック" charset="0"/>
              </a:rPr>
              <a:t> for registered services: everyone knows how to talk to it (SM itself uses constant binder handle 0).</a:t>
            </a:r>
          </a:p>
          <a:p>
            <a:r>
              <a:rPr lang="en-US" sz="2000" b="0">
                <a:latin typeface="Arial" charset="0"/>
                <a:ea typeface="ＭＳ Ｐゴシック" charset="0"/>
              </a:rPr>
              <a:t>Once the system is running, app launch and app actions are triggered by events/intents:</a:t>
            </a:r>
          </a:p>
          <a:p>
            <a:pPr lvl="1"/>
            <a:r>
              <a:rPr lang="en-US" sz="2000" b="0">
                <a:latin typeface="Arial" charset="0"/>
                <a:ea typeface="ＭＳ Ｐゴシック" charset="0"/>
              </a:rPr>
              <a:t>screen touch, app launch (e.g., from system menu), USB insert/remove, connectivity enable/disable</a:t>
            </a:r>
          </a:p>
          <a:p>
            <a:endParaRPr lang="en-US" sz="240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697" name="Straight Arrow Connector 27"/>
          <p:cNvCxnSpPr>
            <a:cxnSpLocks noChangeShapeType="1"/>
          </p:cNvCxnSpPr>
          <p:nvPr/>
        </p:nvCxnSpPr>
        <p:spPr bwMode="auto">
          <a:xfrm>
            <a:off x="2392363" y="2819400"/>
            <a:ext cx="1574800"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0" name="Elbow Connector 99"/>
          <p:cNvCxnSpPr/>
          <p:nvPr/>
        </p:nvCxnSpPr>
        <p:spPr bwMode="auto">
          <a:xfrm>
            <a:off x="4884738" y="2097088"/>
            <a:ext cx="1752600" cy="1628775"/>
          </a:xfrm>
          <a:prstGeom prst="bentConnector3">
            <a:avLst>
              <a:gd name="adj1" fmla="val 55797"/>
            </a:avLst>
          </a:prstGeom>
          <a:solidFill>
            <a:srgbClr val="00B8FF"/>
          </a:solidFill>
          <a:ln w="19050" cap="flat" cmpd="sng" algn="ctr">
            <a:solidFill>
              <a:schemeClr val="tx1">
                <a:lumMod val="50000"/>
              </a:schemeClr>
            </a:solidFill>
            <a:prstDash val="solid"/>
            <a:round/>
            <a:headEnd type="none" w="med" len="med"/>
            <a:tailEnd type="triangle" w="med" len="med"/>
          </a:ln>
          <a:effectLst/>
        </p:spPr>
      </p:cxnSp>
      <p:sp>
        <p:nvSpPr>
          <p:cNvPr id="157699" name="Title 1"/>
          <p:cNvSpPr>
            <a:spLocks noGrp="1"/>
          </p:cNvSpPr>
          <p:nvPr>
            <p:ph type="title"/>
          </p:nvPr>
        </p:nvSpPr>
        <p:spPr/>
        <p:txBody>
          <a:bodyPr/>
          <a:lstStyle/>
          <a:p>
            <a:pPr eaLnBrk="1" hangingPunct="1"/>
            <a:r>
              <a:rPr lang="en-US" sz="3600">
                <a:latin typeface="Arial" charset="0"/>
                <a:ea typeface="ＭＳ Ｐゴシック" charset="0"/>
              </a:rPr>
              <a:t>Deactivating components and apps</a:t>
            </a:r>
          </a:p>
        </p:txBody>
      </p:sp>
      <p:sp>
        <p:nvSpPr>
          <p:cNvPr id="157700" name="Freeform 17"/>
          <p:cNvSpPr>
            <a:spLocks/>
          </p:cNvSpPr>
          <p:nvPr/>
        </p:nvSpPr>
        <p:spPr bwMode="auto">
          <a:xfrm>
            <a:off x="1219200" y="1827213"/>
            <a:ext cx="1271588" cy="266858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7" name="Rectangle 16"/>
          <p:cNvSpPr/>
          <p:nvPr/>
        </p:nvSpPr>
        <p:spPr bwMode="auto">
          <a:xfrm>
            <a:off x="6637338" y="312420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7702" name="Freeform 17"/>
          <p:cNvSpPr>
            <a:spLocks/>
          </p:cNvSpPr>
          <p:nvPr/>
        </p:nvSpPr>
        <p:spPr bwMode="auto">
          <a:xfrm>
            <a:off x="6781800" y="39624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7703" name="Group 23"/>
          <p:cNvGrpSpPr>
            <a:grpSpLocks/>
          </p:cNvGrpSpPr>
          <p:nvPr/>
        </p:nvGrpSpPr>
        <p:grpSpPr bwMode="auto">
          <a:xfrm>
            <a:off x="6557963" y="4035425"/>
            <a:ext cx="300037" cy="190500"/>
            <a:chOff x="3499570" y="4264025"/>
            <a:chExt cx="300037" cy="190500"/>
          </a:xfrm>
        </p:grpSpPr>
        <p:sp>
          <p:nvSpPr>
            <p:cNvPr id="25"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7733"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7704" name="Text Box 93"/>
          <p:cNvSpPr txBox="1">
            <a:spLocks noChangeArrowheads="1"/>
          </p:cNvSpPr>
          <p:nvPr/>
        </p:nvSpPr>
        <p:spPr bwMode="auto">
          <a:xfrm>
            <a:off x="6807200" y="3935413"/>
            <a:ext cx="1117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57705" name="AutoShape 10"/>
          <p:cNvSpPr>
            <a:spLocks noChangeArrowheads="1"/>
          </p:cNvSpPr>
          <p:nvPr/>
        </p:nvSpPr>
        <p:spPr bwMode="auto">
          <a:xfrm>
            <a:off x="1233488" y="4648200"/>
            <a:ext cx="6853237" cy="6096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57706" name="Text Box 93"/>
          <p:cNvSpPr txBox="1">
            <a:spLocks noChangeArrowheads="1"/>
          </p:cNvSpPr>
          <p:nvPr/>
        </p:nvSpPr>
        <p:spPr bwMode="auto">
          <a:xfrm>
            <a:off x="1066800" y="230028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Activity Manager Service</a:t>
            </a:r>
          </a:p>
          <a:p>
            <a:pPr algn="ctr" defTabSz="914400" eaLnBrk="1" hangingPunct="1"/>
            <a:r>
              <a:rPr lang="en-US" sz="2000" b="1">
                <a:solidFill>
                  <a:srgbClr val="000000"/>
                </a:solidFill>
              </a:rPr>
              <a:t>etc.</a:t>
            </a:r>
            <a:endParaRPr lang="en-US" sz="1800" b="1">
              <a:solidFill>
                <a:srgbClr val="000000"/>
              </a:solidFill>
            </a:endParaRPr>
          </a:p>
        </p:txBody>
      </p:sp>
      <p:sp>
        <p:nvSpPr>
          <p:cNvPr id="157707" name="Rectangle 91"/>
          <p:cNvSpPr>
            <a:spLocks noChangeArrowheads="1"/>
          </p:cNvSpPr>
          <p:nvPr/>
        </p:nvSpPr>
        <p:spPr bwMode="auto">
          <a:xfrm>
            <a:off x="882650" y="5537200"/>
            <a:ext cx="7575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chemeClr val="tx1"/>
                </a:solidFill>
              </a:rPr>
              <a:t>The Activity Manager decides when to deactivate components and tear down app contexts.</a:t>
            </a:r>
          </a:p>
        </p:txBody>
      </p:sp>
      <p:sp>
        <p:nvSpPr>
          <p:cNvPr id="157708" name="Freeform 49"/>
          <p:cNvSpPr>
            <a:spLocks/>
          </p:cNvSpPr>
          <p:nvPr/>
        </p:nvSpPr>
        <p:spPr bwMode="auto">
          <a:xfrm>
            <a:off x="6735763" y="34718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57709" name="Group 50"/>
          <p:cNvGrpSpPr>
            <a:grpSpLocks/>
          </p:cNvGrpSpPr>
          <p:nvPr/>
        </p:nvGrpSpPr>
        <p:grpSpPr bwMode="auto">
          <a:xfrm>
            <a:off x="6540500" y="3606800"/>
            <a:ext cx="300038" cy="190500"/>
            <a:chOff x="3499570" y="4264025"/>
            <a:chExt cx="300037" cy="190500"/>
          </a:xfrm>
        </p:grpSpPr>
        <p:sp>
          <p:nvSpPr>
            <p:cNvPr id="157730"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731"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0" name="Rectangle 69"/>
          <p:cNvSpPr/>
          <p:nvPr/>
        </p:nvSpPr>
        <p:spPr bwMode="auto">
          <a:xfrm>
            <a:off x="4046538" y="182880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7711" name="Freeform 70"/>
          <p:cNvSpPr>
            <a:spLocks/>
          </p:cNvSpPr>
          <p:nvPr/>
        </p:nvSpPr>
        <p:spPr bwMode="auto">
          <a:xfrm>
            <a:off x="4889500" y="19002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7712" name="Freeform 17"/>
          <p:cNvSpPr>
            <a:spLocks/>
          </p:cNvSpPr>
          <p:nvPr/>
        </p:nvSpPr>
        <p:spPr bwMode="auto">
          <a:xfrm>
            <a:off x="4191000" y="26670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7713" name="Group 72"/>
          <p:cNvGrpSpPr>
            <a:grpSpLocks/>
          </p:cNvGrpSpPr>
          <p:nvPr/>
        </p:nvGrpSpPr>
        <p:grpSpPr bwMode="auto">
          <a:xfrm>
            <a:off x="3967163" y="2740025"/>
            <a:ext cx="300037" cy="190500"/>
            <a:chOff x="3499570" y="4264025"/>
            <a:chExt cx="300037" cy="190500"/>
          </a:xfrm>
        </p:grpSpPr>
        <p:sp>
          <p:nvSpPr>
            <p:cNvPr id="74"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7729"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7714" name="Text Box 93"/>
          <p:cNvSpPr txBox="1">
            <a:spLocks noChangeArrowheads="1"/>
          </p:cNvSpPr>
          <p:nvPr/>
        </p:nvSpPr>
        <p:spPr bwMode="auto">
          <a:xfrm>
            <a:off x="4216400" y="2640013"/>
            <a:ext cx="1117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57715" name="Freeform 77"/>
          <p:cNvSpPr>
            <a:spLocks/>
          </p:cNvSpPr>
          <p:nvPr/>
        </p:nvSpPr>
        <p:spPr bwMode="auto">
          <a:xfrm>
            <a:off x="4635500" y="19764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7716" name="Freeform 80"/>
          <p:cNvSpPr>
            <a:spLocks/>
          </p:cNvSpPr>
          <p:nvPr/>
        </p:nvSpPr>
        <p:spPr bwMode="auto">
          <a:xfrm>
            <a:off x="4373563" y="20748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7717" name="Freeform 82"/>
          <p:cNvSpPr>
            <a:spLocks/>
          </p:cNvSpPr>
          <p:nvPr/>
        </p:nvSpPr>
        <p:spPr bwMode="auto">
          <a:xfrm>
            <a:off x="4144963" y="21764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57718" name="Group 83"/>
          <p:cNvGrpSpPr>
            <a:grpSpLocks/>
          </p:cNvGrpSpPr>
          <p:nvPr/>
        </p:nvGrpSpPr>
        <p:grpSpPr bwMode="auto">
          <a:xfrm>
            <a:off x="3949700" y="2311400"/>
            <a:ext cx="300038" cy="190500"/>
            <a:chOff x="3499570" y="4264025"/>
            <a:chExt cx="300037" cy="190500"/>
          </a:xfrm>
        </p:grpSpPr>
        <p:sp>
          <p:nvSpPr>
            <p:cNvPr id="157726"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727"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7719" name="Group 95"/>
          <p:cNvGrpSpPr>
            <a:grpSpLocks/>
          </p:cNvGrpSpPr>
          <p:nvPr/>
        </p:nvGrpSpPr>
        <p:grpSpPr bwMode="auto">
          <a:xfrm>
            <a:off x="5183188" y="2006600"/>
            <a:ext cx="300037" cy="190500"/>
            <a:chOff x="3499570" y="4264025"/>
            <a:chExt cx="300037" cy="190500"/>
          </a:xfrm>
        </p:grpSpPr>
        <p:sp>
          <p:nvSpPr>
            <p:cNvPr id="157724"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725"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3" name="AutoShape 10"/>
          <p:cNvSpPr>
            <a:spLocks noChangeArrowheads="1"/>
          </p:cNvSpPr>
          <p:nvPr/>
        </p:nvSpPr>
        <p:spPr bwMode="auto">
          <a:xfrm>
            <a:off x="3124200" y="4800600"/>
            <a:ext cx="3190875" cy="312738"/>
          </a:xfrm>
          <a:prstGeom prst="flowChartProcess">
            <a:avLst/>
          </a:prstGeom>
          <a:solidFill>
            <a:schemeClr val="tx1">
              <a:lumMod val="60000"/>
              <a:lumOff val="40000"/>
            </a:schemeClr>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defRPr/>
            </a:pPr>
            <a:endParaRPr lang="en-US" sz="1800"/>
          </a:p>
        </p:txBody>
      </p:sp>
      <p:cxnSp>
        <p:nvCxnSpPr>
          <p:cNvPr id="157721" name="Straight Arrow Connector 27"/>
          <p:cNvCxnSpPr>
            <a:cxnSpLocks noChangeShapeType="1"/>
          </p:cNvCxnSpPr>
          <p:nvPr/>
        </p:nvCxnSpPr>
        <p:spPr bwMode="auto">
          <a:xfrm>
            <a:off x="2490788" y="4114800"/>
            <a:ext cx="4138612"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7722" name="Text Box 93"/>
          <p:cNvSpPr txBox="1">
            <a:spLocks noChangeArrowheads="1"/>
          </p:cNvSpPr>
          <p:nvPr/>
        </p:nvSpPr>
        <p:spPr bwMode="auto">
          <a:xfrm>
            <a:off x="5965825" y="1638300"/>
            <a:ext cx="27178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If a service has no bound clients, the system may deactivate it.</a:t>
            </a:r>
            <a:endParaRPr lang="en-US" b="1">
              <a:solidFill>
                <a:srgbClr val="000000"/>
              </a:solidFill>
            </a:endParaRPr>
          </a:p>
        </p:txBody>
      </p:sp>
      <p:sp>
        <p:nvSpPr>
          <p:cNvPr id="157723" name="Text Box 15"/>
          <p:cNvSpPr txBox="1">
            <a:spLocks noChangeArrowheads="1"/>
          </p:cNvSpPr>
          <p:nvPr/>
        </p:nvSpPr>
        <p:spPr bwMode="auto">
          <a:xfrm>
            <a:off x="5483225" y="2439988"/>
            <a:ext cx="765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6000" b="1">
                <a:solidFill>
                  <a:srgbClr val="CC0000"/>
                </a:solidFill>
              </a:rPr>
              <a:t>X</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8721" name="Straight Arrow Connector 27"/>
          <p:cNvCxnSpPr>
            <a:cxnSpLocks noChangeShapeType="1"/>
          </p:cNvCxnSpPr>
          <p:nvPr/>
        </p:nvCxnSpPr>
        <p:spPr bwMode="auto">
          <a:xfrm>
            <a:off x="2392363" y="2819400"/>
            <a:ext cx="1574800"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8722" name="Title 1"/>
          <p:cNvSpPr>
            <a:spLocks noGrp="1"/>
          </p:cNvSpPr>
          <p:nvPr>
            <p:ph type="title"/>
          </p:nvPr>
        </p:nvSpPr>
        <p:spPr/>
        <p:txBody>
          <a:bodyPr/>
          <a:lstStyle/>
          <a:p>
            <a:pPr eaLnBrk="1" hangingPunct="1"/>
            <a:r>
              <a:rPr lang="en-US" sz="3600">
                <a:latin typeface="Arial" charset="0"/>
                <a:ea typeface="ＭＳ Ｐゴシック" charset="0"/>
              </a:rPr>
              <a:t>Deactivating components and apps</a:t>
            </a:r>
          </a:p>
        </p:txBody>
      </p:sp>
      <p:sp>
        <p:nvSpPr>
          <p:cNvPr id="158723" name="Freeform 17"/>
          <p:cNvSpPr>
            <a:spLocks/>
          </p:cNvSpPr>
          <p:nvPr/>
        </p:nvSpPr>
        <p:spPr bwMode="auto">
          <a:xfrm>
            <a:off x="1219200" y="1827213"/>
            <a:ext cx="1271588" cy="266858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7" name="Rectangle 16"/>
          <p:cNvSpPr/>
          <p:nvPr/>
        </p:nvSpPr>
        <p:spPr bwMode="auto">
          <a:xfrm>
            <a:off x="6637338" y="312420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8725" name="Freeform 17"/>
          <p:cNvSpPr>
            <a:spLocks/>
          </p:cNvSpPr>
          <p:nvPr/>
        </p:nvSpPr>
        <p:spPr bwMode="auto">
          <a:xfrm>
            <a:off x="6781800" y="39624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8726" name="Group 23"/>
          <p:cNvGrpSpPr>
            <a:grpSpLocks/>
          </p:cNvGrpSpPr>
          <p:nvPr/>
        </p:nvGrpSpPr>
        <p:grpSpPr bwMode="auto">
          <a:xfrm>
            <a:off x="6557963" y="4035425"/>
            <a:ext cx="300037" cy="190500"/>
            <a:chOff x="3499570" y="4264025"/>
            <a:chExt cx="300037" cy="190500"/>
          </a:xfrm>
        </p:grpSpPr>
        <p:sp>
          <p:nvSpPr>
            <p:cNvPr id="25"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8756"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8727" name="Text Box 93"/>
          <p:cNvSpPr txBox="1">
            <a:spLocks noChangeArrowheads="1"/>
          </p:cNvSpPr>
          <p:nvPr/>
        </p:nvSpPr>
        <p:spPr bwMode="auto">
          <a:xfrm>
            <a:off x="6807200" y="3935413"/>
            <a:ext cx="1117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58728" name="AutoShape 10"/>
          <p:cNvSpPr>
            <a:spLocks noChangeArrowheads="1"/>
          </p:cNvSpPr>
          <p:nvPr/>
        </p:nvSpPr>
        <p:spPr bwMode="auto">
          <a:xfrm>
            <a:off x="1233488" y="4648200"/>
            <a:ext cx="6853237" cy="6096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58729" name="Text Box 93"/>
          <p:cNvSpPr txBox="1">
            <a:spLocks noChangeArrowheads="1"/>
          </p:cNvSpPr>
          <p:nvPr/>
        </p:nvSpPr>
        <p:spPr bwMode="auto">
          <a:xfrm>
            <a:off x="1066800" y="230028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Activity Manager Service</a:t>
            </a:r>
          </a:p>
          <a:p>
            <a:pPr algn="ctr" defTabSz="914400" eaLnBrk="1" hangingPunct="1"/>
            <a:r>
              <a:rPr lang="en-US" sz="2000" b="1">
                <a:solidFill>
                  <a:srgbClr val="000000"/>
                </a:solidFill>
              </a:rPr>
              <a:t>etc.</a:t>
            </a:r>
            <a:endParaRPr lang="en-US" sz="1800" b="1">
              <a:solidFill>
                <a:srgbClr val="000000"/>
              </a:solidFill>
            </a:endParaRPr>
          </a:p>
        </p:txBody>
      </p:sp>
      <p:sp>
        <p:nvSpPr>
          <p:cNvPr id="158730" name="Rectangle 91"/>
          <p:cNvSpPr>
            <a:spLocks noChangeArrowheads="1"/>
          </p:cNvSpPr>
          <p:nvPr/>
        </p:nvSpPr>
        <p:spPr bwMode="auto">
          <a:xfrm>
            <a:off x="882650" y="5537200"/>
            <a:ext cx="7575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chemeClr val="tx1"/>
                </a:solidFill>
              </a:rPr>
              <a:t>The Activity Manager decides when to deactivate components and tear down app contexts.</a:t>
            </a:r>
          </a:p>
        </p:txBody>
      </p:sp>
      <p:sp>
        <p:nvSpPr>
          <p:cNvPr id="158731" name="Freeform 49"/>
          <p:cNvSpPr>
            <a:spLocks/>
          </p:cNvSpPr>
          <p:nvPr/>
        </p:nvSpPr>
        <p:spPr bwMode="auto">
          <a:xfrm>
            <a:off x="6735763" y="34718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58732" name="Group 50"/>
          <p:cNvGrpSpPr>
            <a:grpSpLocks/>
          </p:cNvGrpSpPr>
          <p:nvPr/>
        </p:nvGrpSpPr>
        <p:grpSpPr bwMode="auto">
          <a:xfrm>
            <a:off x="6540500" y="3606800"/>
            <a:ext cx="300038" cy="190500"/>
            <a:chOff x="3499570" y="4264025"/>
            <a:chExt cx="300037" cy="190500"/>
          </a:xfrm>
        </p:grpSpPr>
        <p:sp>
          <p:nvSpPr>
            <p:cNvPr id="158753"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754"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0" name="Rectangle 69"/>
          <p:cNvSpPr/>
          <p:nvPr/>
        </p:nvSpPr>
        <p:spPr bwMode="auto">
          <a:xfrm>
            <a:off x="4046538" y="182880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8734" name="Freeform 70"/>
          <p:cNvSpPr>
            <a:spLocks/>
          </p:cNvSpPr>
          <p:nvPr/>
        </p:nvSpPr>
        <p:spPr bwMode="auto">
          <a:xfrm>
            <a:off x="4889500" y="19002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8735" name="Freeform 17"/>
          <p:cNvSpPr>
            <a:spLocks/>
          </p:cNvSpPr>
          <p:nvPr/>
        </p:nvSpPr>
        <p:spPr bwMode="auto">
          <a:xfrm>
            <a:off x="4191000" y="26670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8736" name="Group 72"/>
          <p:cNvGrpSpPr>
            <a:grpSpLocks/>
          </p:cNvGrpSpPr>
          <p:nvPr/>
        </p:nvGrpSpPr>
        <p:grpSpPr bwMode="auto">
          <a:xfrm>
            <a:off x="3967163" y="2740025"/>
            <a:ext cx="300037" cy="190500"/>
            <a:chOff x="3499570" y="4264025"/>
            <a:chExt cx="300037" cy="190500"/>
          </a:xfrm>
        </p:grpSpPr>
        <p:sp>
          <p:nvSpPr>
            <p:cNvPr id="74"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8752"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8737" name="Text Box 93"/>
          <p:cNvSpPr txBox="1">
            <a:spLocks noChangeArrowheads="1"/>
          </p:cNvSpPr>
          <p:nvPr/>
        </p:nvSpPr>
        <p:spPr bwMode="auto">
          <a:xfrm>
            <a:off x="4216400" y="2640013"/>
            <a:ext cx="1117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58738" name="Freeform 77"/>
          <p:cNvSpPr>
            <a:spLocks/>
          </p:cNvSpPr>
          <p:nvPr/>
        </p:nvSpPr>
        <p:spPr bwMode="auto">
          <a:xfrm>
            <a:off x="4635500" y="19764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8739" name="Freeform 80"/>
          <p:cNvSpPr>
            <a:spLocks/>
          </p:cNvSpPr>
          <p:nvPr/>
        </p:nvSpPr>
        <p:spPr bwMode="auto">
          <a:xfrm>
            <a:off x="4373563" y="20748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8740" name="Freeform 82"/>
          <p:cNvSpPr>
            <a:spLocks/>
          </p:cNvSpPr>
          <p:nvPr/>
        </p:nvSpPr>
        <p:spPr bwMode="auto">
          <a:xfrm>
            <a:off x="4144963" y="21764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58741" name="Group 83"/>
          <p:cNvGrpSpPr>
            <a:grpSpLocks/>
          </p:cNvGrpSpPr>
          <p:nvPr/>
        </p:nvGrpSpPr>
        <p:grpSpPr bwMode="auto">
          <a:xfrm>
            <a:off x="3949700" y="2311400"/>
            <a:ext cx="300038" cy="190500"/>
            <a:chOff x="3499570" y="4264025"/>
            <a:chExt cx="300037" cy="190500"/>
          </a:xfrm>
        </p:grpSpPr>
        <p:sp>
          <p:nvSpPr>
            <p:cNvPr id="158749"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750"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8742" name="Group 95"/>
          <p:cNvGrpSpPr>
            <a:grpSpLocks/>
          </p:cNvGrpSpPr>
          <p:nvPr/>
        </p:nvGrpSpPr>
        <p:grpSpPr bwMode="auto">
          <a:xfrm>
            <a:off x="5183188" y="2006600"/>
            <a:ext cx="300037" cy="190500"/>
            <a:chOff x="3499570" y="4264025"/>
            <a:chExt cx="300037" cy="190500"/>
          </a:xfrm>
        </p:grpSpPr>
        <p:sp>
          <p:nvSpPr>
            <p:cNvPr id="158747"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748"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3" name="AutoShape 10"/>
          <p:cNvSpPr>
            <a:spLocks noChangeArrowheads="1"/>
          </p:cNvSpPr>
          <p:nvPr/>
        </p:nvSpPr>
        <p:spPr bwMode="auto">
          <a:xfrm>
            <a:off x="3124200" y="4800600"/>
            <a:ext cx="3190875" cy="312738"/>
          </a:xfrm>
          <a:prstGeom prst="flowChartProcess">
            <a:avLst/>
          </a:prstGeom>
          <a:solidFill>
            <a:schemeClr val="tx1">
              <a:lumMod val="60000"/>
              <a:lumOff val="40000"/>
            </a:schemeClr>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defRPr/>
            </a:pPr>
            <a:endParaRPr lang="en-US" sz="1800"/>
          </a:p>
        </p:txBody>
      </p:sp>
      <p:cxnSp>
        <p:nvCxnSpPr>
          <p:cNvPr id="158744" name="Straight Arrow Connector 27"/>
          <p:cNvCxnSpPr>
            <a:cxnSpLocks noChangeShapeType="1"/>
          </p:cNvCxnSpPr>
          <p:nvPr/>
        </p:nvCxnSpPr>
        <p:spPr bwMode="auto">
          <a:xfrm>
            <a:off x="2490788" y="4114800"/>
            <a:ext cx="4138612"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8745" name="Text Box 93"/>
          <p:cNvSpPr txBox="1">
            <a:spLocks noChangeArrowheads="1"/>
          </p:cNvSpPr>
          <p:nvPr/>
        </p:nvSpPr>
        <p:spPr bwMode="auto">
          <a:xfrm>
            <a:off x="5965825" y="1638300"/>
            <a:ext cx="27178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If an app has no active components, the system may deactivate it.</a:t>
            </a:r>
            <a:endParaRPr lang="en-US" b="1">
              <a:solidFill>
                <a:srgbClr val="000000"/>
              </a:solidFill>
            </a:endParaRPr>
          </a:p>
        </p:txBody>
      </p:sp>
      <p:sp>
        <p:nvSpPr>
          <p:cNvPr id="158746" name="Text Box 15"/>
          <p:cNvSpPr txBox="1">
            <a:spLocks noChangeArrowheads="1"/>
          </p:cNvSpPr>
          <p:nvPr/>
        </p:nvSpPr>
        <p:spPr bwMode="auto">
          <a:xfrm>
            <a:off x="6627813" y="3124200"/>
            <a:ext cx="7635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6000" b="1">
                <a:solidFill>
                  <a:srgbClr val="CC0000"/>
                </a:solidFill>
              </a:rPr>
              <a:t>X</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9745" name="Straight Arrow Connector 27"/>
          <p:cNvCxnSpPr>
            <a:cxnSpLocks noChangeShapeType="1"/>
          </p:cNvCxnSpPr>
          <p:nvPr/>
        </p:nvCxnSpPr>
        <p:spPr bwMode="auto">
          <a:xfrm>
            <a:off x="2392363" y="2819400"/>
            <a:ext cx="1574800"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9746" name="Title 1"/>
          <p:cNvSpPr>
            <a:spLocks noGrp="1"/>
          </p:cNvSpPr>
          <p:nvPr>
            <p:ph type="title"/>
          </p:nvPr>
        </p:nvSpPr>
        <p:spPr/>
        <p:txBody>
          <a:bodyPr/>
          <a:lstStyle/>
          <a:p>
            <a:pPr eaLnBrk="1" hangingPunct="1"/>
            <a:r>
              <a:rPr lang="en-US" sz="3600">
                <a:latin typeface="Arial" charset="0"/>
                <a:ea typeface="ＭＳ Ｐゴシック" charset="0"/>
              </a:rPr>
              <a:t>Deactivating components and apps</a:t>
            </a:r>
          </a:p>
        </p:txBody>
      </p:sp>
      <p:sp>
        <p:nvSpPr>
          <p:cNvPr id="159747" name="Freeform 17"/>
          <p:cNvSpPr>
            <a:spLocks/>
          </p:cNvSpPr>
          <p:nvPr/>
        </p:nvSpPr>
        <p:spPr bwMode="auto">
          <a:xfrm>
            <a:off x="1219200" y="1827213"/>
            <a:ext cx="1271588" cy="266858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7" name="Rectangle 16"/>
          <p:cNvSpPr/>
          <p:nvPr/>
        </p:nvSpPr>
        <p:spPr bwMode="auto">
          <a:xfrm>
            <a:off x="6637338" y="312420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9749" name="Freeform 17"/>
          <p:cNvSpPr>
            <a:spLocks/>
          </p:cNvSpPr>
          <p:nvPr/>
        </p:nvSpPr>
        <p:spPr bwMode="auto">
          <a:xfrm>
            <a:off x="6781800" y="39624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9750" name="Group 23"/>
          <p:cNvGrpSpPr>
            <a:grpSpLocks/>
          </p:cNvGrpSpPr>
          <p:nvPr/>
        </p:nvGrpSpPr>
        <p:grpSpPr bwMode="auto">
          <a:xfrm>
            <a:off x="6557963" y="4035425"/>
            <a:ext cx="300037" cy="190500"/>
            <a:chOff x="3499570" y="4264025"/>
            <a:chExt cx="300037" cy="190500"/>
          </a:xfrm>
        </p:grpSpPr>
        <p:sp>
          <p:nvSpPr>
            <p:cNvPr id="25"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9776"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751" name="Text Box 93"/>
          <p:cNvSpPr txBox="1">
            <a:spLocks noChangeArrowheads="1"/>
          </p:cNvSpPr>
          <p:nvPr/>
        </p:nvSpPr>
        <p:spPr bwMode="auto">
          <a:xfrm>
            <a:off x="6807200" y="3935413"/>
            <a:ext cx="1117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59752" name="AutoShape 10"/>
          <p:cNvSpPr>
            <a:spLocks noChangeArrowheads="1"/>
          </p:cNvSpPr>
          <p:nvPr/>
        </p:nvSpPr>
        <p:spPr bwMode="auto">
          <a:xfrm>
            <a:off x="1233488" y="4648200"/>
            <a:ext cx="6853237" cy="6096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59753" name="Text Box 93"/>
          <p:cNvSpPr txBox="1">
            <a:spLocks noChangeArrowheads="1"/>
          </p:cNvSpPr>
          <p:nvPr/>
        </p:nvSpPr>
        <p:spPr bwMode="auto">
          <a:xfrm>
            <a:off x="1066800" y="230028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Activity Manager Service</a:t>
            </a:r>
          </a:p>
          <a:p>
            <a:pPr algn="ctr" defTabSz="914400" eaLnBrk="1" hangingPunct="1"/>
            <a:r>
              <a:rPr lang="en-US" sz="2000" b="1">
                <a:solidFill>
                  <a:srgbClr val="000000"/>
                </a:solidFill>
              </a:rPr>
              <a:t>etc.</a:t>
            </a:r>
            <a:endParaRPr lang="en-US" sz="1800" b="1">
              <a:solidFill>
                <a:srgbClr val="000000"/>
              </a:solidFill>
            </a:endParaRPr>
          </a:p>
        </p:txBody>
      </p:sp>
      <p:sp>
        <p:nvSpPr>
          <p:cNvPr id="159754" name="Rectangle 91"/>
          <p:cNvSpPr>
            <a:spLocks noChangeArrowheads="1"/>
          </p:cNvSpPr>
          <p:nvPr/>
        </p:nvSpPr>
        <p:spPr bwMode="auto">
          <a:xfrm>
            <a:off x="882650" y="5537200"/>
            <a:ext cx="7575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chemeClr val="tx1"/>
                </a:solidFill>
              </a:rPr>
              <a:t>The Activity Manager decides when to deactivate components and tear down app contexts.</a:t>
            </a:r>
          </a:p>
        </p:txBody>
      </p:sp>
      <p:sp>
        <p:nvSpPr>
          <p:cNvPr id="70" name="Rectangle 69"/>
          <p:cNvSpPr/>
          <p:nvPr/>
        </p:nvSpPr>
        <p:spPr bwMode="auto">
          <a:xfrm>
            <a:off x="4046538" y="182880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9756" name="Freeform 70"/>
          <p:cNvSpPr>
            <a:spLocks/>
          </p:cNvSpPr>
          <p:nvPr/>
        </p:nvSpPr>
        <p:spPr bwMode="auto">
          <a:xfrm>
            <a:off x="4889500" y="19002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9757" name="Freeform 17"/>
          <p:cNvSpPr>
            <a:spLocks/>
          </p:cNvSpPr>
          <p:nvPr/>
        </p:nvSpPr>
        <p:spPr bwMode="auto">
          <a:xfrm>
            <a:off x="4191000" y="26670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59758" name="Group 72"/>
          <p:cNvGrpSpPr>
            <a:grpSpLocks/>
          </p:cNvGrpSpPr>
          <p:nvPr/>
        </p:nvGrpSpPr>
        <p:grpSpPr bwMode="auto">
          <a:xfrm>
            <a:off x="3967163" y="2740025"/>
            <a:ext cx="300037" cy="190500"/>
            <a:chOff x="3499570" y="4264025"/>
            <a:chExt cx="300037" cy="190500"/>
          </a:xfrm>
        </p:grpSpPr>
        <p:sp>
          <p:nvSpPr>
            <p:cNvPr id="74"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59774"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759" name="Text Box 93"/>
          <p:cNvSpPr txBox="1">
            <a:spLocks noChangeArrowheads="1"/>
          </p:cNvSpPr>
          <p:nvPr/>
        </p:nvSpPr>
        <p:spPr bwMode="auto">
          <a:xfrm>
            <a:off x="4216400" y="2640013"/>
            <a:ext cx="1117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59760" name="Freeform 77"/>
          <p:cNvSpPr>
            <a:spLocks/>
          </p:cNvSpPr>
          <p:nvPr/>
        </p:nvSpPr>
        <p:spPr bwMode="auto">
          <a:xfrm>
            <a:off x="4635500" y="19764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9761" name="Freeform 80"/>
          <p:cNvSpPr>
            <a:spLocks/>
          </p:cNvSpPr>
          <p:nvPr/>
        </p:nvSpPr>
        <p:spPr bwMode="auto">
          <a:xfrm>
            <a:off x="4373563" y="20748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59762" name="Freeform 82"/>
          <p:cNvSpPr>
            <a:spLocks/>
          </p:cNvSpPr>
          <p:nvPr/>
        </p:nvSpPr>
        <p:spPr bwMode="auto">
          <a:xfrm>
            <a:off x="4144963" y="21764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59763" name="Group 83"/>
          <p:cNvGrpSpPr>
            <a:grpSpLocks/>
          </p:cNvGrpSpPr>
          <p:nvPr/>
        </p:nvGrpSpPr>
        <p:grpSpPr bwMode="auto">
          <a:xfrm>
            <a:off x="3949700" y="2311400"/>
            <a:ext cx="300038" cy="190500"/>
            <a:chOff x="3499570" y="4264025"/>
            <a:chExt cx="300037" cy="190500"/>
          </a:xfrm>
        </p:grpSpPr>
        <p:sp>
          <p:nvSpPr>
            <p:cNvPr id="159771"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772"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9764" name="Group 95"/>
          <p:cNvGrpSpPr>
            <a:grpSpLocks/>
          </p:cNvGrpSpPr>
          <p:nvPr/>
        </p:nvGrpSpPr>
        <p:grpSpPr bwMode="auto">
          <a:xfrm>
            <a:off x="5183188" y="2006600"/>
            <a:ext cx="300037" cy="190500"/>
            <a:chOff x="3499570" y="4264025"/>
            <a:chExt cx="300037" cy="190500"/>
          </a:xfrm>
        </p:grpSpPr>
        <p:sp>
          <p:nvSpPr>
            <p:cNvPr id="159769"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770"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3" name="AutoShape 10"/>
          <p:cNvSpPr>
            <a:spLocks noChangeArrowheads="1"/>
          </p:cNvSpPr>
          <p:nvPr/>
        </p:nvSpPr>
        <p:spPr bwMode="auto">
          <a:xfrm>
            <a:off x="3124200" y="4800600"/>
            <a:ext cx="3190875" cy="312738"/>
          </a:xfrm>
          <a:prstGeom prst="flowChartProcess">
            <a:avLst/>
          </a:prstGeom>
          <a:solidFill>
            <a:schemeClr val="tx1">
              <a:lumMod val="60000"/>
              <a:lumOff val="40000"/>
            </a:schemeClr>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defRPr/>
            </a:pPr>
            <a:endParaRPr lang="en-US" sz="1800"/>
          </a:p>
        </p:txBody>
      </p:sp>
      <p:cxnSp>
        <p:nvCxnSpPr>
          <p:cNvPr id="159766" name="Straight Arrow Connector 27"/>
          <p:cNvCxnSpPr>
            <a:cxnSpLocks noChangeShapeType="1"/>
          </p:cNvCxnSpPr>
          <p:nvPr/>
        </p:nvCxnSpPr>
        <p:spPr bwMode="auto">
          <a:xfrm>
            <a:off x="2490788" y="4114800"/>
            <a:ext cx="4138612"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9767" name="Text Box 93"/>
          <p:cNvSpPr txBox="1">
            <a:spLocks noChangeArrowheads="1"/>
          </p:cNvSpPr>
          <p:nvPr/>
        </p:nvSpPr>
        <p:spPr bwMode="auto">
          <a:xfrm>
            <a:off x="5965825" y="1638300"/>
            <a:ext cx="27178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If an app has no active components, the system may deactivate it.</a:t>
            </a:r>
            <a:endParaRPr lang="en-US" b="1">
              <a:solidFill>
                <a:srgbClr val="000000"/>
              </a:solidFill>
            </a:endParaRPr>
          </a:p>
        </p:txBody>
      </p:sp>
      <p:sp>
        <p:nvSpPr>
          <p:cNvPr id="159768" name="Text Box 15"/>
          <p:cNvSpPr txBox="1">
            <a:spLocks noChangeArrowheads="1"/>
          </p:cNvSpPr>
          <p:nvPr/>
        </p:nvSpPr>
        <p:spPr bwMode="auto">
          <a:xfrm>
            <a:off x="6477000" y="2362200"/>
            <a:ext cx="763588"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6600" b="1">
                <a:solidFill>
                  <a:srgbClr val="CC0000"/>
                </a:solidFill>
              </a:rPr>
              <a:t>X</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pPr eaLnBrk="1" hangingPunct="1"/>
            <a:r>
              <a:rPr lang="en-US" sz="3600">
                <a:latin typeface="Arial" charset="0"/>
                <a:ea typeface="ＭＳ Ｐゴシック" charset="0"/>
              </a:rPr>
              <a:t>Deactivating components and apps</a:t>
            </a:r>
          </a:p>
        </p:txBody>
      </p:sp>
      <p:sp>
        <p:nvSpPr>
          <p:cNvPr id="160770" name="Freeform 17"/>
          <p:cNvSpPr>
            <a:spLocks/>
          </p:cNvSpPr>
          <p:nvPr/>
        </p:nvSpPr>
        <p:spPr bwMode="auto">
          <a:xfrm>
            <a:off x="1219200" y="1827213"/>
            <a:ext cx="1271588" cy="266858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60771" name="AutoShape 10"/>
          <p:cNvSpPr>
            <a:spLocks noChangeArrowheads="1"/>
          </p:cNvSpPr>
          <p:nvPr/>
        </p:nvSpPr>
        <p:spPr bwMode="auto">
          <a:xfrm>
            <a:off x="1233488" y="4648200"/>
            <a:ext cx="6853237" cy="6096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60772" name="Text Box 93"/>
          <p:cNvSpPr txBox="1">
            <a:spLocks noChangeArrowheads="1"/>
          </p:cNvSpPr>
          <p:nvPr/>
        </p:nvSpPr>
        <p:spPr bwMode="auto">
          <a:xfrm>
            <a:off x="1066800" y="230028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Activity Manager Service</a:t>
            </a:r>
          </a:p>
          <a:p>
            <a:pPr algn="ctr" defTabSz="914400" eaLnBrk="1" hangingPunct="1"/>
            <a:r>
              <a:rPr lang="en-US" sz="2000" b="1">
                <a:solidFill>
                  <a:srgbClr val="000000"/>
                </a:solidFill>
              </a:rPr>
              <a:t>etc.</a:t>
            </a:r>
            <a:endParaRPr lang="en-US" sz="1800" b="1">
              <a:solidFill>
                <a:srgbClr val="000000"/>
              </a:solidFill>
            </a:endParaRPr>
          </a:p>
        </p:txBody>
      </p:sp>
      <p:sp>
        <p:nvSpPr>
          <p:cNvPr id="70" name="Rectangle 69"/>
          <p:cNvSpPr/>
          <p:nvPr/>
        </p:nvSpPr>
        <p:spPr bwMode="auto">
          <a:xfrm>
            <a:off x="4046538" y="182880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60774" name="Freeform 70"/>
          <p:cNvSpPr>
            <a:spLocks/>
          </p:cNvSpPr>
          <p:nvPr/>
        </p:nvSpPr>
        <p:spPr bwMode="auto">
          <a:xfrm>
            <a:off x="4889500" y="19002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60775" name="Freeform 17"/>
          <p:cNvSpPr>
            <a:spLocks/>
          </p:cNvSpPr>
          <p:nvPr/>
        </p:nvSpPr>
        <p:spPr bwMode="auto">
          <a:xfrm>
            <a:off x="4191000" y="26670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60776" name="Group 72"/>
          <p:cNvGrpSpPr>
            <a:grpSpLocks/>
          </p:cNvGrpSpPr>
          <p:nvPr/>
        </p:nvGrpSpPr>
        <p:grpSpPr bwMode="auto">
          <a:xfrm>
            <a:off x="3967163" y="2740025"/>
            <a:ext cx="300037" cy="190500"/>
            <a:chOff x="3499570" y="4264025"/>
            <a:chExt cx="300037" cy="190500"/>
          </a:xfrm>
        </p:grpSpPr>
        <p:sp>
          <p:nvSpPr>
            <p:cNvPr id="74"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60792"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0777" name="Text Box 93"/>
          <p:cNvSpPr txBox="1">
            <a:spLocks noChangeArrowheads="1"/>
          </p:cNvSpPr>
          <p:nvPr/>
        </p:nvSpPr>
        <p:spPr bwMode="auto">
          <a:xfrm>
            <a:off x="4216400" y="2640013"/>
            <a:ext cx="1117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60778" name="Freeform 77"/>
          <p:cNvSpPr>
            <a:spLocks/>
          </p:cNvSpPr>
          <p:nvPr/>
        </p:nvSpPr>
        <p:spPr bwMode="auto">
          <a:xfrm>
            <a:off x="4635500" y="19764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60779" name="Freeform 80"/>
          <p:cNvSpPr>
            <a:spLocks/>
          </p:cNvSpPr>
          <p:nvPr/>
        </p:nvSpPr>
        <p:spPr bwMode="auto">
          <a:xfrm>
            <a:off x="4373563" y="20748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60780" name="Freeform 82"/>
          <p:cNvSpPr>
            <a:spLocks/>
          </p:cNvSpPr>
          <p:nvPr/>
        </p:nvSpPr>
        <p:spPr bwMode="auto">
          <a:xfrm>
            <a:off x="4144963" y="21764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60781" name="Group 83"/>
          <p:cNvGrpSpPr>
            <a:grpSpLocks/>
          </p:cNvGrpSpPr>
          <p:nvPr/>
        </p:nvGrpSpPr>
        <p:grpSpPr bwMode="auto">
          <a:xfrm>
            <a:off x="3949700" y="2311400"/>
            <a:ext cx="300038" cy="190500"/>
            <a:chOff x="3499570" y="4264025"/>
            <a:chExt cx="300037" cy="190500"/>
          </a:xfrm>
        </p:grpSpPr>
        <p:sp>
          <p:nvSpPr>
            <p:cNvPr id="160789"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790"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0782" name="Group 95"/>
          <p:cNvGrpSpPr>
            <a:grpSpLocks/>
          </p:cNvGrpSpPr>
          <p:nvPr/>
        </p:nvGrpSpPr>
        <p:grpSpPr bwMode="auto">
          <a:xfrm>
            <a:off x="5183188" y="2006600"/>
            <a:ext cx="300037" cy="190500"/>
            <a:chOff x="3499570" y="4264025"/>
            <a:chExt cx="300037" cy="190500"/>
          </a:xfrm>
        </p:grpSpPr>
        <p:sp>
          <p:nvSpPr>
            <p:cNvPr id="160787"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788"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3" name="AutoShape 10"/>
          <p:cNvSpPr>
            <a:spLocks noChangeArrowheads="1"/>
          </p:cNvSpPr>
          <p:nvPr/>
        </p:nvSpPr>
        <p:spPr bwMode="auto">
          <a:xfrm>
            <a:off x="3124200" y="4800600"/>
            <a:ext cx="3190875" cy="312738"/>
          </a:xfrm>
          <a:prstGeom prst="flowChartProcess">
            <a:avLst/>
          </a:prstGeom>
          <a:solidFill>
            <a:schemeClr val="tx1">
              <a:lumMod val="60000"/>
              <a:lumOff val="40000"/>
            </a:schemeClr>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defRPr/>
            </a:pPr>
            <a:endParaRPr lang="en-US" sz="1800"/>
          </a:p>
        </p:txBody>
      </p:sp>
      <p:sp>
        <p:nvSpPr>
          <p:cNvPr id="160784" name="Text Box 93"/>
          <p:cNvSpPr txBox="1">
            <a:spLocks noChangeArrowheads="1"/>
          </p:cNvSpPr>
          <p:nvPr/>
        </p:nvSpPr>
        <p:spPr bwMode="auto">
          <a:xfrm>
            <a:off x="5638800" y="2027238"/>
            <a:ext cx="3276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The user navigates with the screen and buttons, activating components and moving on.</a:t>
            </a:r>
            <a:endParaRPr lang="en-US" b="1">
              <a:solidFill>
                <a:srgbClr val="000000"/>
              </a:solidFill>
            </a:endParaRPr>
          </a:p>
        </p:txBody>
      </p:sp>
      <p:sp>
        <p:nvSpPr>
          <p:cNvPr id="160785" name="Text Box 93"/>
          <p:cNvSpPr txBox="1">
            <a:spLocks noChangeArrowheads="1"/>
          </p:cNvSpPr>
          <p:nvPr/>
        </p:nvSpPr>
        <p:spPr bwMode="auto">
          <a:xfrm>
            <a:off x="2667000" y="3581400"/>
            <a:ext cx="585628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The components set up interactions among themselves as needed to serve the user.</a:t>
            </a:r>
            <a:endParaRPr lang="en-US" b="1">
              <a:solidFill>
                <a:srgbClr val="000000"/>
              </a:solidFill>
            </a:endParaRPr>
          </a:p>
        </p:txBody>
      </p:sp>
      <p:sp>
        <p:nvSpPr>
          <p:cNvPr id="160786" name="Text Box 93"/>
          <p:cNvSpPr txBox="1">
            <a:spLocks noChangeArrowheads="1"/>
          </p:cNvSpPr>
          <p:nvPr/>
        </p:nvSpPr>
        <p:spPr bwMode="auto">
          <a:xfrm>
            <a:off x="1143000" y="5562600"/>
            <a:ext cx="69342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The system monitors activity and memory pressure and cleans up behind components as needed.</a:t>
            </a:r>
            <a:endParaRPr lang="en-US"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pPr eaLnBrk="1" hangingPunct="1"/>
            <a:r>
              <a:rPr lang="en-US" sz="3600">
                <a:latin typeface="Arial" charset="0"/>
                <a:ea typeface="ＭＳ Ｐゴシック" charset="0"/>
              </a:rPr>
              <a:t>Intents for activities and receivers</a:t>
            </a:r>
          </a:p>
        </p:txBody>
      </p:sp>
      <p:sp>
        <p:nvSpPr>
          <p:cNvPr id="162818" name="Content Placeholder 2"/>
          <p:cNvSpPr>
            <a:spLocks noGrp="1"/>
          </p:cNvSpPr>
          <p:nvPr>
            <p:ph idx="1"/>
          </p:nvPr>
        </p:nvSpPr>
        <p:spPr>
          <a:xfrm>
            <a:off x="457200" y="1600200"/>
            <a:ext cx="8458200" cy="4111625"/>
          </a:xfrm>
        </p:spPr>
        <p:txBody>
          <a:bodyPr/>
          <a:lstStyle/>
          <a:p>
            <a:pPr eaLnBrk="1" hangingPunct="1"/>
            <a:r>
              <a:rPr lang="en-US" sz="2400">
                <a:solidFill>
                  <a:srgbClr val="651222"/>
                </a:solidFill>
                <a:latin typeface="Arial" charset="0"/>
                <a:ea typeface="ＭＳ Ｐゴシック" charset="0"/>
              </a:rPr>
              <a:t>Intents</a:t>
            </a:r>
            <a:r>
              <a:rPr lang="en-US" sz="2400">
                <a:latin typeface="Arial" charset="0"/>
                <a:ea typeface="ＭＳ Ｐゴシック" charset="0"/>
              </a:rPr>
              <a:t> are named events.</a:t>
            </a:r>
          </a:p>
          <a:p>
            <a:pPr lvl="1" eaLnBrk="1" hangingPunct="1"/>
            <a:r>
              <a:rPr lang="en-US" sz="2000">
                <a:latin typeface="Arial" charset="0"/>
                <a:ea typeface="ＭＳ Ｐゴシック" charset="0"/>
              </a:rPr>
              <a:t>Components signal intents with various attributes and data.</a:t>
            </a:r>
          </a:p>
          <a:p>
            <a:pPr lvl="1" eaLnBrk="1" hangingPunct="1"/>
            <a:r>
              <a:rPr lang="en-US" sz="2000">
                <a:latin typeface="Arial" charset="0"/>
                <a:ea typeface="ＭＳ Ｐゴシック" charset="0"/>
              </a:rPr>
              <a:t>They declare </a:t>
            </a:r>
            <a:r>
              <a:rPr lang="en-US" sz="2000">
                <a:solidFill>
                  <a:srgbClr val="651222"/>
                </a:solidFill>
                <a:latin typeface="Arial" charset="0"/>
                <a:ea typeface="ＭＳ Ｐゴシック" charset="0"/>
              </a:rPr>
              <a:t>filters</a:t>
            </a:r>
            <a:r>
              <a:rPr lang="en-US" sz="2000">
                <a:latin typeface="Arial" charset="0"/>
                <a:ea typeface="ＭＳ Ｐゴシック" charset="0"/>
              </a:rPr>
              <a:t> to specify which intents they may receive.</a:t>
            </a:r>
          </a:p>
          <a:p>
            <a:pPr lvl="1" eaLnBrk="1" hangingPunct="1"/>
            <a:r>
              <a:rPr lang="en-US" sz="2000">
                <a:latin typeface="Arial" charset="0"/>
                <a:ea typeface="ＭＳ Ｐゴシック" charset="0"/>
              </a:rPr>
              <a:t>Filter specifies named permissions the sender must have.</a:t>
            </a:r>
          </a:p>
          <a:p>
            <a:pPr eaLnBrk="1" hangingPunct="1"/>
            <a:r>
              <a:rPr lang="en-US" sz="2400">
                <a:latin typeface="Arial" charset="0"/>
                <a:ea typeface="ＭＳ Ｐゴシック" charset="0"/>
              </a:rPr>
              <a:t>A component may invoke an activity with an </a:t>
            </a:r>
            <a:r>
              <a:rPr lang="en-US" sz="2400">
                <a:solidFill>
                  <a:srgbClr val="651222"/>
                </a:solidFill>
                <a:latin typeface="Arial" charset="0"/>
                <a:ea typeface="ＭＳ Ｐゴシック" charset="0"/>
              </a:rPr>
              <a:t>explicit</a:t>
            </a:r>
            <a:r>
              <a:rPr lang="en-US" sz="2400">
                <a:latin typeface="Arial" charset="0"/>
                <a:ea typeface="ＭＳ Ｐゴシック" charset="0"/>
              </a:rPr>
              <a:t> intent, which invokes a named target component.</a:t>
            </a:r>
          </a:p>
          <a:p>
            <a:pPr eaLnBrk="1" hangingPunct="1"/>
            <a:r>
              <a:rPr lang="en-US" sz="2400">
                <a:latin typeface="Arial" charset="0"/>
                <a:ea typeface="ＭＳ Ｐゴシック" charset="0"/>
              </a:rPr>
              <a:t>A component may broadcast an </a:t>
            </a:r>
            <a:r>
              <a:rPr lang="en-US" sz="2400">
                <a:solidFill>
                  <a:srgbClr val="651222"/>
                </a:solidFill>
                <a:latin typeface="Arial" charset="0"/>
                <a:ea typeface="ＭＳ Ｐゴシック" charset="0"/>
              </a:rPr>
              <a:t>implicit</a:t>
            </a:r>
            <a:r>
              <a:rPr lang="en-US" sz="2400">
                <a:latin typeface="Arial" charset="0"/>
                <a:ea typeface="ＭＳ Ｐゴシック" charset="0"/>
              </a:rPr>
              <a:t> intent for delivery to any interested receiver component.</a:t>
            </a:r>
          </a:p>
          <a:p>
            <a:pPr lvl="1" eaLnBrk="1" hangingPunct="1"/>
            <a:r>
              <a:rPr lang="en-US" sz="2000">
                <a:latin typeface="Arial" charset="0"/>
                <a:ea typeface="ＭＳ Ｐゴシック" charset="0"/>
              </a:rPr>
              <a:t>Sender names permissions that each receiver must have.</a:t>
            </a:r>
          </a:p>
          <a:p>
            <a:pPr lvl="1" eaLnBrk="1" hangingPunct="1"/>
            <a:r>
              <a:rPr lang="en-US" sz="2000">
                <a:latin typeface="Arial" charset="0"/>
                <a:ea typeface="ＭＳ Ｐゴシック" charset="0"/>
              </a:rPr>
              <a:t>The event may be sent to its receivers in order or in parallel.</a:t>
            </a:r>
          </a:p>
          <a:p>
            <a:pPr lvl="1" eaLnBrk="1" hangingPunct="1"/>
            <a:r>
              <a:rPr lang="en-US" sz="2000">
                <a:latin typeface="Arial" charset="0"/>
                <a:ea typeface="ＭＳ Ｐゴシック" charset="0"/>
              </a:rPr>
              <a:t>Explicit intents and ordered broadcasts may receive a result.</a:t>
            </a:r>
          </a:p>
          <a:p>
            <a:pPr lvl="1" eaLnBrk="1" hangingPunct="1"/>
            <a:endParaRPr lang="en-US" sz="160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pPr eaLnBrk="1" hangingPunct="1"/>
            <a:r>
              <a:rPr lang="en-US">
                <a:latin typeface="Arial" charset="0"/>
                <a:ea typeface="ＭＳ Ｐゴシック" charset="0"/>
              </a:rPr>
              <a:t>Activity</a:t>
            </a:r>
          </a:p>
        </p:txBody>
      </p:sp>
      <p:sp>
        <p:nvSpPr>
          <p:cNvPr id="4" name="Content Placeholder 3"/>
          <p:cNvSpPr>
            <a:spLocks noGrp="1"/>
          </p:cNvSpPr>
          <p:nvPr>
            <p:ph idx="1"/>
          </p:nvPr>
        </p:nvSpPr>
        <p:spPr>
          <a:xfrm>
            <a:off x="457200" y="1600200"/>
            <a:ext cx="3200400" cy="4111625"/>
          </a:xfrm>
        </p:spPr>
        <p:txBody>
          <a:bodyPr/>
          <a:lstStyle/>
          <a:p>
            <a:pPr eaLnBrk="1" hangingPunct="1">
              <a:defRPr/>
            </a:pPr>
            <a:r>
              <a:rPr lang="en-US" sz="2000" dirty="0" smtClean="0"/>
              <a:t>System </a:t>
            </a:r>
            <a:r>
              <a:rPr lang="en-US" sz="2000" dirty="0" err="1" smtClean="0"/>
              <a:t>upcalls</a:t>
            </a:r>
            <a:r>
              <a:rPr lang="en-US" sz="2000" dirty="0" smtClean="0"/>
              <a:t> component as its state changes due to user actions.</a:t>
            </a:r>
          </a:p>
          <a:p>
            <a:pPr eaLnBrk="1" hangingPunct="1">
              <a:defRPr/>
            </a:pPr>
            <a:r>
              <a:rPr lang="en-US" sz="2000" dirty="0" smtClean="0"/>
              <a:t>If another activity is started, the activity is paused.</a:t>
            </a:r>
          </a:p>
          <a:p>
            <a:pPr eaLnBrk="1" hangingPunct="1">
              <a:defRPr/>
            </a:pPr>
            <a:r>
              <a:rPr lang="en-US" sz="2000" dirty="0" smtClean="0"/>
              <a:t>If a paused activity is not visible to the user, it is stopped.</a:t>
            </a:r>
          </a:p>
          <a:p>
            <a:pPr eaLnBrk="1" hangingPunct="1">
              <a:defRPr/>
            </a:pPr>
            <a:r>
              <a:rPr lang="en-US" sz="2000" dirty="0" smtClean="0"/>
              <a:t>A stopped activity may be destroyed.</a:t>
            </a:r>
          </a:p>
          <a:p>
            <a:pPr eaLnBrk="1" hangingPunct="1">
              <a:defRPr/>
            </a:pPr>
            <a:r>
              <a:rPr lang="en-US" sz="2000" dirty="0" smtClean="0"/>
              <a:t>And its app process may be killed.</a:t>
            </a:r>
            <a:endParaRPr lang="en-US" sz="1800" dirty="0" smtClean="0"/>
          </a:p>
          <a:p>
            <a:pPr marL="0" indent="0" eaLnBrk="1" hangingPunct="1">
              <a:buFont typeface="Times New Roman" charset="0"/>
              <a:buNone/>
              <a:defRPr/>
            </a:pPr>
            <a:endParaRPr lang="en-US" sz="1800" dirty="0"/>
          </a:p>
        </p:txBody>
      </p:sp>
      <p:pic>
        <p:nvPicPr>
          <p:cNvPr id="1648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0"/>
            <a:ext cx="5307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594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pPr eaLnBrk="1" hangingPunct="1"/>
            <a:r>
              <a:rPr lang="en-US">
                <a:latin typeface="Arial" charset="0"/>
                <a:ea typeface="ＭＳ Ｐゴシック" charset="0"/>
              </a:rPr>
              <a:t>Saving/restoring activity state</a:t>
            </a:r>
          </a:p>
        </p:txBody>
      </p:sp>
      <p:pic>
        <p:nvPicPr>
          <p:cNvPr id="1658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1574800"/>
            <a:ext cx="78359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p:txBody>
          <a:bodyPr/>
          <a:lstStyle/>
          <a:p>
            <a:pPr eaLnBrk="1" hangingPunct="1"/>
            <a:r>
              <a:rPr lang="en-US" sz="3600">
                <a:latin typeface="Arial" charset="0"/>
                <a:ea typeface="ＭＳ Ｐゴシック" charset="0"/>
              </a:rPr>
              <a:t>A few more points</a:t>
            </a:r>
          </a:p>
        </p:txBody>
      </p:sp>
      <p:sp>
        <p:nvSpPr>
          <p:cNvPr id="166914" name="Content Placeholder 2"/>
          <p:cNvSpPr>
            <a:spLocks noGrp="1"/>
          </p:cNvSpPr>
          <p:nvPr>
            <p:ph idx="1"/>
          </p:nvPr>
        </p:nvSpPr>
        <p:spPr>
          <a:xfrm>
            <a:off x="457200" y="1600200"/>
            <a:ext cx="8226425" cy="4800600"/>
          </a:xfrm>
        </p:spPr>
        <p:txBody>
          <a:bodyPr/>
          <a:lstStyle/>
          <a:p>
            <a:pPr eaLnBrk="1" hangingPunct="1"/>
            <a:r>
              <a:rPr lang="en-US" sz="2400">
                <a:latin typeface="Arial" charset="0"/>
                <a:ea typeface="ＭＳ Ｐゴシック" charset="0"/>
              </a:rPr>
              <a:t>Threading models and concurrency</a:t>
            </a:r>
          </a:p>
          <a:p>
            <a:pPr lvl="1" eaLnBrk="1" hangingPunct="1"/>
            <a:r>
              <a:rPr lang="en-US" sz="2000">
                <a:latin typeface="Arial" charset="0"/>
                <a:ea typeface="ＭＳ Ｐゴシック" charset="0"/>
              </a:rPr>
              <a:t>Each app has a main thread (</a:t>
            </a:r>
            <a:r>
              <a:rPr lang="en-US" sz="2000">
                <a:solidFill>
                  <a:srgbClr val="651222"/>
                </a:solidFill>
                <a:latin typeface="Arial" charset="0"/>
                <a:ea typeface="ＭＳ Ｐゴシック" charset="0"/>
              </a:rPr>
              <a:t>activity thread</a:t>
            </a:r>
            <a:r>
              <a:rPr lang="en-US" sz="2000">
                <a:latin typeface="Arial" charset="0"/>
                <a:ea typeface="ＭＳ Ｐゴシック" charset="0"/>
              </a:rPr>
              <a:t>) that controls its UI and invokes the upcalls of its components as they are needed.  Apps must never block the activity thread.</a:t>
            </a:r>
          </a:p>
          <a:p>
            <a:pPr lvl="1" eaLnBrk="1" hangingPunct="1"/>
            <a:r>
              <a:rPr lang="en-US" sz="2000">
                <a:latin typeface="Arial" charset="0"/>
                <a:ea typeface="ＭＳ Ｐゴシック" charset="0"/>
              </a:rPr>
              <a:t>Components can create other threads in various ways.</a:t>
            </a:r>
          </a:p>
          <a:p>
            <a:pPr eaLnBrk="1" hangingPunct="1"/>
            <a:r>
              <a:rPr lang="en-US" sz="2400">
                <a:latin typeface="Arial" charset="0"/>
                <a:ea typeface="ＭＳ Ｐゴシック" charset="0"/>
              </a:rPr>
              <a:t>Binder/RPC structure</a:t>
            </a:r>
          </a:p>
          <a:p>
            <a:pPr lvl="1" eaLnBrk="1" hangingPunct="1"/>
            <a:r>
              <a:rPr lang="en-US" sz="2000">
                <a:latin typeface="Arial" charset="0"/>
                <a:ea typeface="ＭＳ Ｐゴシック" charset="0"/>
              </a:rPr>
              <a:t>Service threading/queue models and request handling</a:t>
            </a:r>
          </a:p>
          <a:p>
            <a:pPr lvl="1" eaLnBrk="1" hangingPunct="1"/>
            <a:r>
              <a:rPr lang="en-US" sz="2000">
                <a:latin typeface="Arial" charset="0"/>
                <a:ea typeface="ＭＳ Ｐゴシック" charset="0"/>
              </a:rPr>
              <a:t>RPC data translation</a:t>
            </a:r>
          </a:p>
          <a:p>
            <a:pPr eaLnBrk="1" hangingPunct="1"/>
            <a:r>
              <a:rPr lang="en-US" sz="2400">
                <a:latin typeface="Arial" charset="0"/>
                <a:ea typeface="ＭＳ Ｐゴシック" charset="0"/>
              </a:rPr>
              <a:t>Permission structure</a:t>
            </a:r>
          </a:p>
          <a:p>
            <a:pPr lvl="1" eaLnBrk="1" hangingPunct="1"/>
            <a:r>
              <a:rPr lang="en-US" sz="2000">
                <a:latin typeface="Arial" charset="0"/>
                <a:ea typeface="ＭＳ Ｐゴシック" charset="0"/>
              </a:rPr>
              <a:t>An extensible namespace of permissions whose meaning is defined by system or by apps.  For any interaction, both components define the permissions needed by the other.</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23"/>
          <p:cNvSpPr>
            <a:spLocks noGrp="1"/>
          </p:cNvSpPr>
          <p:nvPr>
            <p:ph type="title"/>
          </p:nvPr>
        </p:nvSpPr>
        <p:spPr/>
        <p:txBody>
          <a:bodyPr/>
          <a:lstStyle/>
          <a:p>
            <a:r>
              <a:rPr lang="en-US">
                <a:latin typeface="Arial" charset="0"/>
                <a:ea typeface="ＭＳ Ｐゴシック" charset="0"/>
              </a:rPr>
              <a:t>A note on “subsystems”</a:t>
            </a:r>
          </a:p>
        </p:txBody>
      </p:sp>
      <p:sp>
        <p:nvSpPr>
          <p:cNvPr id="167938" name="Content Placeholder 24"/>
          <p:cNvSpPr>
            <a:spLocks noGrp="1"/>
          </p:cNvSpPr>
          <p:nvPr>
            <p:ph idx="1"/>
          </p:nvPr>
        </p:nvSpPr>
        <p:spPr>
          <a:xfrm>
            <a:off x="457200" y="1524000"/>
            <a:ext cx="8226425" cy="2057400"/>
          </a:xfrm>
        </p:spPr>
        <p:txBody>
          <a:bodyPr/>
          <a:lstStyle/>
          <a:p>
            <a:r>
              <a:rPr lang="en-US" sz="2400">
                <a:latin typeface="Arial" charset="0"/>
                <a:ea typeface="ＭＳ Ｐゴシック" charset="0"/>
              </a:rPr>
              <a:t>A </a:t>
            </a:r>
            <a:r>
              <a:rPr lang="en-US" sz="2400">
                <a:solidFill>
                  <a:srgbClr val="651222"/>
                </a:solidFill>
                <a:latin typeface="Arial" charset="0"/>
                <a:ea typeface="ＭＳ Ｐゴシック" charset="0"/>
              </a:rPr>
              <a:t>subsystem</a:t>
            </a:r>
            <a:r>
              <a:rPr lang="en-US" sz="2400">
                <a:latin typeface="Arial" charset="0"/>
                <a:ea typeface="ＭＳ Ｐゴシック" charset="0"/>
              </a:rPr>
              <a:t> is a server that provides system functions to untrusting contexts, but runs with only partial system privilege.</a:t>
            </a:r>
          </a:p>
          <a:p>
            <a:pPr lvl="1"/>
            <a:r>
              <a:rPr lang="en-US" sz="2000">
                <a:latin typeface="Arial" charset="0"/>
                <a:ea typeface="ＭＳ Ｐゴシック" charset="0"/>
              </a:rPr>
              <a:t>E.g., this code cannot manipulate the hardware state except by invoking the kernel.</a:t>
            </a:r>
          </a:p>
        </p:txBody>
      </p:sp>
      <p:cxnSp>
        <p:nvCxnSpPr>
          <p:cNvPr id="167939" name="Straight Arrow Connector 27"/>
          <p:cNvCxnSpPr>
            <a:cxnSpLocks noChangeShapeType="1"/>
          </p:cNvCxnSpPr>
          <p:nvPr/>
        </p:nvCxnSpPr>
        <p:spPr bwMode="auto">
          <a:xfrm>
            <a:off x="6858000" y="5181600"/>
            <a:ext cx="690563"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7940" name="Freeform 17"/>
          <p:cNvSpPr>
            <a:spLocks/>
          </p:cNvSpPr>
          <p:nvPr/>
        </p:nvSpPr>
        <p:spPr bwMode="auto">
          <a:xfrm>
            <a:off x="5562600" y="4189413"/>
            <a:ext cx="1271588" cy="129698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67941" name="AutoShape 10"/>
          <p:cNvSpPr>
            <a:spLocks noChangeArrowheads="1"/>
          </p:cNvSpPr>
          <p:nvPr/>
        </p:nvSpPr>
        <p:spPr bwMode="auto">
          <a:xfrm>
            <a:off x="5562600" y="5638800"/>
            <a:ext cx="3429000" cy="6096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67942" name="Text Box 93"/>
          <p:cNvSpPr txBox="1">
            <a:spLocks noChangeArrowheads="1"/>
          </p:cNvSpPr>
          <p:nvPr/>
        </p:nvSpPr>
        <p:spPr bwMode="auto">
          <a:xfrm>
            <a:off x="5410200" y="4343400"/>
            <a:ext cx="16002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0000"/>
                </a:solidFill>
              </a:rPr>
              <a:t>Android</a:t>
            </a:r>
          </a:p>
          <a:p>
            <a:pPr algn="ctr" defTabSz="914400" eaLnBrk="1" hangingPunct="1"/>
            <a:r>
              <a:rPr lang="en-US" sz="2000" b="1">
                <a:solidFill>
                  <a:srgbClr val="000000"/>
                </a:solidFill>
              </a:rPr>
              <a:t>AMS</a:t>
            </a:r>
          </a:p>
          <a:p>
            <a:pPr algn="ctr" defTabSz="914400" eaLnBrk="1" hangingPunct="1"/>
            <a:r>
              <a:rPr lang="en-US" sz="1800" b="1">
                <a:solidFill>
                  <a:srgbClr val="000000"/>
                </a:solidFill>
              </a:rPr>
              <a:t>subsystem</a:t>
            </a:r>
            <a:endParaRPr lang="en-US" sz="1600" b="1">
              <a:solidFill>
                <a:srgbClr val="000000"/>
              </a:solidFill>
            </a:endParaRPr>
          </a:p>
        </p:txBody>
      </p:sp>
      <p:sp>
        <p:nvSpPr>
          <p:cNvPr id="9" name="Rectangle 8"/>
          <p:cNvSpPr/>
          <p:nvPr/>
        </p:nvSpPr>
        <p:spPr bwMode="auto">
          <a:xfrm>
            <a:off x="7627938" y="4191000"/>
            <a:ext cx="1363662" cy="1239838"/>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67944" name="Freeform 70"/>
          <p:cNvSpPr>
            <a:spLocks/>
          </p:cNvSpPr>
          <p:nvPr/>
        </p:nvSpPr>
        <p:spPr bwMode="auto">
          <a:xfrm>
            <a:off x="8470900" y="42624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67945" name="Freeform 17"/>
          <p:cNvSpPr>
            <a:spLocks/>
          </p:cNvSpPr>
          <p:nvPr/>
        </p:nvSpPr>
        <p:spPr bwMode="auto">
          <a:xfrm>
            <a:off x="7772400" y="5029200"/>
            <a:ext cx="1143000" cy="293688"/>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99CCFF"/>
          </a:solidFill>
          <a:ln w="12700">
            <a:solidFill>
              <a:schemeClr val="tx1"/>
            </a:solidFill>
            <a:miter lim="800000"/>
            <a:headEnd type="none" w="sm" len="sm"/>
            <a:tailEnd type="none" w="sm" len="sm"/>
          </a:ln>
        </p:spPr>
        <p:txBody>
          <a:bodyPr wrap="none" anchor="ctr"/>
          <a:lstStyle/>
          <a:p>
            <a:endParaRPr lang="en-US"/>
          </a:p>
        </p:txBody>
      </p:sp>
      <p:grpSp>
        <p:nvGrpSpPr>
          <p:cNvPr id="167946" name="Group 72"/>
          <p:cNvGrpSpPr>
            <a:grpSpLocks/>
          </p:cNvGrpSpPr>
          <p:nvPr/>
        </p:nvGrpSpPr>
        <p:grpSpPr bwMode="auto">
          <a:xfrm>
            <a:off x="7548563" y="5102225"/>
            <a:ext cx="300037" cy="190500"/>
            <a:chOff x="3499570" y="4264025"/>
            <a:chExt cx="300037" cy="190500"/>
          </a:xfrm>
        </p:grpSpPr>
        <p:sp>
          <p:nvSpPr>
            <p:cNvPr id="13"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67960"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7947" name="Text Box 93"/>
          <p:cNvSpPr txBox="1">
            <a:spLocks noChangeArrowheads="1"/>
          </p:cNvSpPr>
          <p:nvPr/>
        </p:nvSpPr>
        <p:spPr bwMode="auto">
          <a:xfrm>
            <a:off x="7797800" y="5002213"/>
            <a:ext cx="1117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rPr>
              <a:t>JVM+lib</a:t>
            </a:r>
            <a:endParaRPr lang="en-US" sz="1600" b="1">
              <a:solidFill>
                <a:srgbClr val="000000"/>
              </a:solidFill>
            </a:endParaRPr>
          </a:p>
        </p:txBody>
      </p:sp>
      <p:sp>
        <p:nvSpPr>
          <p:cNvPr id="167948" name="Freeform 77"/>
          <p:cNvSpPr>
            <a:spLocks/>
          </p:cNvSpPr>
          <p:nvPr/>
        </p:nvSpPr>
        <p:spPr bwMode="auto">
          <a:xfrm>
            <a:off x="8216900" y="4338638"/>
            <a:ext cx="431800" cy="463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67949" name="Freeform 80"/>
          <p:cNvSpPr>
            <a:spLocks/>
          </p:cNvSpPr>
          <p:nvPr/>
        </p:nvSpPr>
        <p:spPr bwMode="auto">
          <a:xfrm>
            <a:off x="7954963" y="44370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67950" name="Freeform 82"/>
          <p:cNvSpPr>
            <a:spLocks/>
          </p:cNvSpPr>
          <p:nvPr/>
        </p:nvSpPr>
        <p:spPr bwMode="auto">
          <a:xfrm>
            <a:off x="7726363" y="4538663"/>
            <a:ext cx="431800" cy="465137"/>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9" name="AutoShape 10"/>
          <p:cNvSpPr>
            <a:spLocks noChangeArrowheads="1"/>
          </p:cNvSpPr>
          <p:nvPr/>
        </p:nvSpPr>
        <p:spPr bwMode="auto">
          <a:xfrm>
            <a:off x="6705600" y="5943600"/>
            <a:ext cx="1236663" cy="152400"/>
          </a:xfrm>
          <a:prstGeom prst="flowChartProcess">
            <a:avLst/>
          </a:prstGeom>
          <a:solidFill>
            <a:schemeClr val="tx1">
              <a:lumMod val="60000"/>
              <a:lumOff val="40000"/>
            </a:schemeClr>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defRPr/>
            </a:pPr>
            <a:endParaRPr lang="en-US" sz="1800"/>
          </a:p>
        </p:txBody>
      </p:sp>
      <p:cxnSp>
        <p:nvCxnSpPr>
          <p:cNvPr id="167952" name="Straight Arrow Connector 27"/>
          <p:cNvCxnSpPr>
            <a:cxnSpLocks noChangeShapeType="1"/>
          </p:cNvCxnSpPr>
          <p:nvPr/>
        </p:nvCxnSpPr>
        <p:spPr bwMode="auto">
          <a:xfrm flipH="1">
            <a:off x="6858000" y="4765675"/>
            <a:ext cx="690563"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67953" name="Group 72"/>
          <p:cNvGrpSpPr>
            <a:grpSpLocks/>
          </p:cNvGrpSpPr>
          <p:nvPr/>
        </p:nvGrpSpPr>
        <p:grpSpPr bwMode="auto">
          <a:xfrm flipH="1">
            <a:off x="7548563" y="4686300"/>
            <a:ext cx="300037" cy="190500"/>
            <a:chOff x="3499570" y="4264025"/>
            <a:chExt cx="300037" cy="190500"/>
          </a:xfrm>
        </p:grpSpPr>
        <p:sp>
          <p:nvSpPr>
            <p:cNvPr id="22" name="Freeform 19"/>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chemeClr val="accent6">
                <a:lumMod val="20000"/>
                <a:lumOff val="80000"/>
              </a:schemeClr>
            </a:solidFill>
            <a:ln>
              <a:noFill/>
            </a:ln>
          </p:spPr>
          <p:txBody>
            <a:bodyPr/>
            <a:lstStyle/>
            <a:p>
              <a:pPr>
                <a:defRPr/>
              </a:pPr>
              <a:endParaRPr lang="en-US"/>
            </a:p>
          </p:txBody>
        </p:sp>
        <p:sp>
          <p:nvSpPr>
            <p:cNvPr id="167958" name="Freeform 20"/>
            <p:cNvSpPr>
              <a:spLocks/>
            </p:cNvSpPr>
            <p:nvPr/>
          </p:nvSpPr>
          <p:spPr bwMode="auto">
            <a:xfrm>
              <a:off x="3499570" y="4264025"/>
              <a:ext cx="300037" cy="190500"/>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7954" name="Content Placeholder 24"/>
          <p:cNvSpPr txBox="1">
            <a:spLocks/>
          </p:cNvSpPr>
          <p:nvPr/>
        </p:nvSpPr>
        <p:spPr bwMode="auto">
          <a:xfrm>
            <a:off x="381000" y="3581400"/>
            <a:ext cx="5102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lIns="89989" tIns="46794" rIns="89989" bIns="46794"/>
          <a:lstStyle>
            <a:lvl1pPr marL="341313" indent="-341313"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spcBef>
                <a:spcPts val="900"/>
              </a:spcBef>
              <a:buClr>
                <a:srgbClr val="000000"/>
              </a:buClr>
              <a:buSzPct val="100000"/>
              <a:buFont typeface="Times New Roman" charset="0"/>
              <a:buChar char="•"/>
            </a:pPr>
            <a:r>
              <a:rPr lang="en-US" sz="2000" b="1">
                <a:solidFill>
                  <a:srgbClr val="00264D"/>
                </a:solidFill>
                <a:cs typeface="Arial" charset="0"/>
              </a:rPr>
              <a:t>Android AMS manipulates contexts.</a:t>
            </a:r>
          </a:p>
          <a:p>
            <a:pPr>
              <a:spcBef>
                <a:spcPts val="900"/>
              </a:spcBef>
              <a:buClr>
                <a:srgbClr val="000000"/>
              </a:buClr>
              <a:buSzPct val="100000"/>
              <a:buFont typeface="Times New Roman" charset="0"/>
              <a:buChar char="•"/>
            </a:pPr>
            <a:r>
              <a:rPr lang="en-US" sz="2000" b="1">
                <a:solidFill>
                  <a:srgbClr val="00264D"/>
                </a:solidFill>
                <a:cs typeface="Arial" charset="0"/>
              </a:rPr>
              <a:t>With no special kernel support!  It uses same syscalls as anyone else.</a:t>
            </a:r>
          </a:p>
          <a:p>
            <a:pPr>
              <a:spcBef>
                <a:spcPts val="900"/>
              </a:spcBef>
              <a:buClr>
                <a:srgbClr val="000000"/>
              </a:buClr>
              <a:buSzPct val="100000"/>
              <a:buFont typeface="Times New Roman" charset="0"/>
              <a:buChar char="•"/>
            </a:pPr>
            <a:r>
              <a:rPr lang="en-US" sz="2000" b="1">
                <a:solidFill>
                  <a:srgbClr val="00264D"/>
                </a:solidFill>
                <a:cs typeface="Arial" charset="0"/>
              </a:rPr>
              <a:t>Unix provides no syscalls for managing another context (just kill).</a:t>
            </a:r>
          </a:p>
          <a:p>
            <a:pPr>
              <a:spcBef>
                <a:spcPts val="900"/>
              </a:spcBef>
              <a:buClr>
                <a:srgbClr val="000000"/>
              </a:buClr>
              <a:buSzPct val="100000"/>
              <a:buFont typeface="Times New Roman" charset="0"/>
              <a:buChar char="•"/>
            </a:pPr>
            <a:r>
              <a:rPr lang="en-US" sz="2000" b="1">
                <a:solidFill>
                  <a:srgbClr val="00264D"/>
                </a:solidFill>
                <a:cs typeface="Arial" charset="0"/>
              </a:rPr>
              <a:t>AMS controls user contexts by forking them with a trusted lib, and issuing RPC commands to that lib.</a:t>
            </a:r>
          </a:p>
        </p:txBody>
      </p:sp>
      <p:sp>
        <p:nvSpPr>
          <p:cNvPr id="167955" name="Text Box 93"/>
          <p:cNvSpPr txBox="1">
            <a:spLocks noChangeArrowheads="1"/>
          </p:cNvSpPr>
          <p:nvPr/>
        </p:nvSpPr>
        <p:spPr bwMode="auto">
          <a:xfrm>
            <a:off x="5427663" y="5599113"/>
            <a:ext cx="12779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Linux kernel</a:t>
            </a:r>
            <a:endParaRPr lang="en-US" sz="1600" b="1">
              <a:solidFill>
                <a:srgbClr val="000000"/>
              </a:solidFill>
            </a:endParaRPr>
          </a:p>
        </p:txBody>
      </p:sp>
      <p:sp>
        <p:nvSpPr>
          <p:cNvPr id="167956" name="Text Box 93"/>
          <p:cNvSpPr txBox="1">
            <a:spLocks noChangeArrowheads="1"/>
          </p:cNvSpPr>
          <p:nvPr/>
        </p:nvSpPr>
        <p:spPr bwMode="auto">
          <a:xfrm>
            <a:off x="7789863" y="5800725"/>
            <a:ext cx="12779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binder</a:t>
            </a:r>
            <a:endParaRPr lang="en-US" sz="16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2"/>
          <p:cNvSpPr>
            <a:spLocks noGrp="1"/>
          </p:cNvSpPr>
          <p:nvPr>
            <p:ph type="title"/>
          </p:nvPr>
        </p:nvSpPr>
        <p:spPr/>
        <p:txBody>
          <a:bodyPr/>
          <a:lstStyle/>
          <a:p>
            <a:r>
              <a:rPr lang="en-US">
                <a:latin typeface="Arial" charset="0"/>
                <a:ea typeface="ＭＳ Ｐゴシック" charset="0"/>
              </a:rPr>
              <a:t>Web services</a:t>
            </a:r>
          </a:p>
        </p:txBody>
      </p:sp>
      <p:sp>
        <p:nvSpPr>
          <p:cNvPr id="172034" name="Content Placeholder 3"/>
          <p:cNvSpPr>
            <a:spLocks noGrp="1"/>
          </p:cNvSpPr>
          <p:nvPr>
            <p:ph idx="1"/>
          </p:nvPr>
        </p:nvSpPr>
        <p:spPr>
          <a:xfrm>
            <a:off x="457200" y="1447800"/>
            <a:ext cx="8226425" cy="4111625"/>
          </a:xfrm>
        </p:spPr>
        <p:txBody>
          <a:bodyPr/>
          <a:lstStyle/>
          <a:p>
            <a:r>
              <a:rPr lang="en-US" sz="2400">
                <a:latin typeface="Arial" charset="0"/>
                <a:ea typeface="ＭＳ Ｐゴシック" charset="0"/>
              </a:rPr>
              <a:t>HTTP is the standard for web systems.</a:t>
            </a:r>
          </a:p>
          <a:p>
            <a:pPr lvl="1"/>
            <a:r>
              <a:rPr lang="en-US" sz="2000">
                <a:latin typeface="Arial" charset="0"/>
                <a:ea typeface="ＭＳ Ｐゴシック" charset="0"/>
              </a:rPr>
              <a:t>GET, PUT, POST, DELETE</a:t>
            </a:r>
          </a:p>
          <a:p>
            <a:pPr lvl="1"/>
            <a:r>
              <a:rPr lang="en-US" sz="2000">
                <a:latin typeface="Arial" charset="0"/>
                <a:ea typeface="ＭＳ Ｐゴシック" charset="0"/>
              </a:rPr>
              <a:t>Naming by Uniform Resource Identifiers (URIs)</a:t>
            </a:r>
          </a:p>
          <a:p>
            <a:pPr lvl="1"/>
            <a:r>
              <a:rPr lang="en-US" sz="2000">
                <a:latin typeface="Arial" charset="0"/>
                <a:ea typeface="ＭＳ Ｐゴシック" charset="0"/>
              </a:rPr>
              <a:t>Various standards and styles layer above it. </a:t>
            </a:r>
          </a:p>
          <a:p>
            <a:r>
              <a:rPr lang="en-US" sz="2400">
                <a:latin typeface="Arial" charset="0"/>
                <a:ea typeface="ＭＳ Ｐゴシック" charset="0"/>
              </a:rPr>
              <a:t>Android content providers follow that style.</a:t>
            </a:r>
          </a:p>
          <a:p>
            <a:pPr lvl="1"/>
            <a:r>
              <a:rPr lang="en-US" sz="2000">
                <a:latin typeface="Arial" charset="0"/>
                <a:ea typeface="ＭＳ Ｐゴシック" charset="0"/>
              </a:rPr>
              <a:t>Use URIs and simple data model, but no HTTP: no network.</a:t>
            </a:r>
          </a:p>
          <a:p>
            <a:pPr lvl="1"/>
            <a:r>
              <a:rPr lang="en-US" sz="2000">
                <a:latin typeface="Arial" charset="0"/>
                <a:ea typeface="ＭＳ Ｐゴシック" charset="0"/>
              </a:rPr>
              <a:t>URI/API follows style of REST, as in some SaaS frameworks.</a:t>
            </a:r>
          </a:p>
          <a:p>
            <a:r>
              <a:rPr lang="en-US" sz="2400">
                <a:latin typeface="Arial" charset="0"/>
                <a:ea typeface="ＭＳ Ｐゴシック" charset="0"/>
              </a:rPr>
              <a:t>In both uses the URI/URL </a:t>
            </a:r>
            <a:r>
              <a:rPr lang="en-US" sz="2400">
                <a:solidFill>
                  <a:schemeClr val="accent2"/>
                </a:solidFill>
                <a:latin typeface="Arial" charset="0"/>
                <a:ea typeface="ＭＳ Ｐゴシック" charset="0"/>
              </a:rPr>
              <a:t>authority</a:t>
            </a:r>
            <a:r>
              <a:rPr lang="en-US" sz="2400">
                <a:latin typeface="Arial" charset="0"/>
                <a:ea typeface="ＭＳ Ｐゴシック" charset="0"/>
              </a:rPr>
              <a:t> always has the info to bind a channel to the server.</a:t>
            </a:r>
          </a:p>
          <a:p>
            <a:r>
              <a:rPr lang="en-US" sz="2400">
                <a:latin typeface="Arial" charset="0"/>
                <a:ea typeface="ＭＳ Ｐゴシック" charset="0"/>
              </a:rPr>
              <a:t>The URI </a:t>
            </a:r>
            <a:r>
              <a:rPr lang="en-US" sz="2400">
                <a:solidFill>
                  <a:srgbClr val="651222"/>
                </a:solidFill>
                <a:latin typeface="Arial" charset="0"/>
                <a:ea typeface="ＭＳ Ｐゴシック" charset="0"/>
              </a:rPr>
              <a:t>path</a:t>
            </a:r>
            <a:r>
              <a:rPr lang="en-US" sz="2400">
                <a:latin typeface="Arial" charset="0"/>
                <a:ea typeface="ＭＳ Ｐゴシック" charset="0"/>
              </a:rPr>
              <a:t> is interpreted by the server: it may encode the name of a file on the server, or a program entry point and arguments, or…</a:t>
            </a:r>
            <a:endParaRPr lang="en-US">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r>
              <a:rPr lang="en-US">
                <a:latin typeface="Arial" charset="0"/>
                <a:ea typeface="ＭＳ Ｐゴシック" charset="0"/>
              </a:rPr>
              <a:t>URIs and URLs</a:t>
            </a:r>
          </a:p>
        </p:txBody>
      </p:sp>
      <p:pic>
        <p:nvPicPr>
          <p:cNvPr id="1730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
            <a:ext cx="30368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87328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0" name="Rectangle 4"/>
          <p:cNvSpPr>
            <a:spLocks noChangeArrowheads="1"/>
          </p:cNvSpPr>
          <p:nvPr/>
        </p:nvSpPr>
        <p:spPr bwMode="auto">
          <a:xfrm>
            <a:off x="1371600" y="64770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chemeClr val="tx1"/>
                </a:solidFill>
              </a:rPr>
              <a:t>[image: msdn.microsoft.com]</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1" descr="samsung-hosery.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691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0"/>
            <a:ext cx="4133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4" name="Rectangle 2"/>
          <p:cNvSpPr>
            <a:spLocks noChangeArrowheads="1"/>
          </p:cNvSpPr>
          <p:nvPr/>
        </p:nvSpPr>
        <p:spPr bwMode="auto">
          <a:xfrm>
            <a:off x="4495800" y="166688"/>
            <a:ext cx="45720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u="sng">
                <a:solidFill>
                  <a:srgbClr val="003367"/>
                </a:solidFill>
              </a:rPr>
              <a:t>From Bloomberg (9/10/12)</a:t>
            </a:r>
          </a:p>
          <a:p>
            <a:endParaRPr lang="en-US" sz="1800">
              <a:solidFill>
                <a:srgbClr val="003367"/>
              </a:solidFill>
            </a:endParaRPr>
          </a:p>
          <a:p>
            <a:r>
              <a:rPr lang="en-US" sz="1800">
                <a:solidFill>
                  <a:srgbClr val="003367"/>
                </a:solidFill>
              </a:rPr>
              <a:t>Krall and General Counsel Bruce Sewell have amassed a team of lawyers from inside Apple and some of the top U.S. law firms to fight Samsung, HTC, and Google’s Motorola Mobility unit over Google’s Android mobile operating system and the smartphones and tablets that run on it.</a:t>
            </a:r>
            <a:endParaRPr lang="en-US" sz="1800"/>
          </a:p>
          <a:p>
            <a:endParaRPr lang="en-US" sz="1800">
              <a:solidFill>
                <a:srgbClr val="003367"/>
              </a:solidFill>
            </a:endParaRPr>
          </a:p>
          <a:p>
            <a:r>
              <a:rPr lang="en-US" sz="1800">
                <a:solidFill>
                  <a:srgbClr val="003367"/>
                </a:solidFill>
              </a:rPr>
              <a:t>The fight is central to Apple’s identity…it got 46.4 percent of its sales from the iPhone last quarter and 26 percent from the iPad. The iPhone generated $47 billion in sales last fiscal year….</a:t>
            </a:r>
          </a:p>
          <a:p>
            <a:endParaRPr lang="en-US" sz="1800">
              <a:solidFill>
                <a:srgbClr val="003367"/>
              </a:solidFill>
            </a:endParaRPr>
          </a:p>
          <a:p>
            <a:r>
              <a:rPr lang="en-US" sz="1800">
                <a:solidFill>
                  <a:srgbClr val="003367"/>
                </a:solidFill>
              </a:rPr>
              <a:t>Apple and Samsung together make more than half of the smartphones sold in the world. Samsung is the biggest player in the global market and Apple is dominant in the U.S. The companies are vying for …a market that …grew 62 percent to $219 B…</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a:latin typeface="Arial" charset="0"/>
                <a:ea typeface="ＭＳ Ｐゴシック" charset="0"/>
              </a:rPr>
              <a:t>Part 2, Android technology</a:t>
            </a:r>
          </a:p>
        </p:txBody>
      </p:sp>
      <p:sp>
        <p:nvSpPr>
          <p:cNvPr id="3" name="Content Placeholder 2"/>
          <p:cNvSpPr>
            <a:spLocks noGrp="1"/>
          </p:cNvSpPr>
          <p:nvPr>
            <p:ph idx="1"/>
          </p:nvPr>
        </p:nvSpPr>
        <p:spPr/>
        <p:txBody>
          <a:bodyPr/>
          <a:lstStyle/>
          <a:p>
            <a:pPr>
              <a:defRPr/>
            </a:pPr>
            <a:r>
              <a:rPr lang="en-US" sz="2400" dirty="0" smtClean="0"/>
              <a:t>The goal here is to present an overview of the Android structure, and rationale for that structure.</a:t>
            </a:r>
          </a:p>
          <a:p>
            <a:pPr>
              <a:defRPr/>
            </a:pPr>
            <a:r>
              <a:rPr lang="en-US" sz="2400" dirty="0" smtClean="0"/>
              <a:t>We won’t learn how to program Android apps.  Detailed docs are available.</a:t>
            </a:r>
          </a:p>
          <a:p>
            <a:pPr lvl="1">
              <a:defRPr/>
            </a:pPr>
            <a:r>
              <a:rPr lang="en-US" sz="2000" dirty="0" err="1" smtClean="0"/>
              <a:t>developer.android.com</a:t>
            </a:r>
            <a:endParaRPr lang="en-US" sz="2000" dirty="0"/>
          </a:p>
          <a:p>
            <a:pPr>
              <a:defRPr/>
            </a:pPr>
            <a:r>
              <a:rPr lang="en-US" sz="2400" dirty="0" smtClean="0"/>
              <a:t>What we offer is the conceptual underpinnings and connections to other OS concepts.</a:t>
            </a:r>
          </a:p>
          <a:p>
            <a:pPr lvl="1">
              <a:defRPr/>
            </a:pPr>
            <a:r>
              <a:rPr lang="en-US" sz="2000" dirty="0" smtClean="0"/>
              <a:t>Android is instructive, e.g., modern platform / open source.</a:t>
            </a:r>
          </a:p>
          <a:p>
            <a:pPr>
              <a:defRPr/>
            </a:pPr>
            <a:r>
              <a:rPr lang="en-US" sz="2400" dirty="0" smtClean="0"/>
              <a:t>Some images are borrowed from material on the web.  E.g., Google material:</a:t>
            </a:r>
          </a:p>
          <a:p>
            <a:pPr lvl="1">
              <a:defRPr/>
            </a:pPr>
            <a:r>
              <a:rPr lang="en-US" sz="2000" dirty="0" smtClean="0"/>
              <a:t>Anatomy and Physiology of Android</a:t>
            </a:r>
          </a:p>
          <a:p>
            <a:pPr marL="457200" lvl="1" indent="0">
              <a:buFont typeface="Times New Roman" charset="0"/>
              <a:buNone/>
              <a:defRPr/>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a:latin typeface="Arial" charset="0"/>
                <a:ea typeface="ＭＳ Ｐゴシック" charset="0"/>
              </a:rPr>
              <a:t>Android in a nutshell</a:t>
            </a:r>
          </a:p>
        </p:txBody>
      </p:sp>
      <p:sp>
        <p:nvSpPr>
          <p:cNvPr id="133122" name="Content Placeholder 2"/>
          <p:cNvSpPr>
            <a:spLocks noGrp="1"/>
          </p:cNvSpPr>
          <p:nvPr>
            <p:ph idx="1"/>
          </p:nvPr>
        </p:nvSpPr>
        <p:spPr>
          <a:xfrm>
            <a:off x="457200" y="1374775"/>
            <a:ext cx="8226425" cy="4111625"/>
          </a:xfrm>
        </p:spPr>
        <p:txBody>
          <a:bodyPr/>
          <a:lstStyle/>
          <a:p>
            <a:r>
              <a:rPr lang="en-US" sz="2000">
                <a:latin typeface="Arial" charset="0"/>
                <a:ea typeface="ＭＳ Ｐゴシック" charset="0"/>
              </a:rPr>
              <a:t>Linux kernel inside</a:t>
            </a:r>
            <a:r>
              <a:rPr lang="en-US" sz="2000" b="0">
                <a:latin typeface="Arial" charset="0"/>
                <a:ea typeface="ＭＳ Ｐゴシック" charset="0"/>
              </a:rPr>
              <a:t>: Android uses the Unix OS abstractions with a few mods (e.g., they added “binder” IPC as a kernel module).</a:t>
            </a:r>
          </a:p>
          <a:p>
            <a:r>
              <a:rPr lang="en-US" sz="2000">
                <a:latin typeface="Arial" charset="0"/>
                <a:ea typeface="ＭＳ Ｐゴシック" charset="0"/>
              </a:rPr>
              <a:t>Apps run as multi-threaded Linux processes</a:t>
            </a:r>
            <a:r>
              <a:rPr lang="en-US" sz="2000" b="0">
                <a:latin typeface="Arial" charset="0"/>
                <a:ea typeface="ＭＳ Ｐゴシック" charset="0"/>
              </a:rPr>
              <a:t>.  Typ. one process per-app per-device (per-user).  The process runs whenever some part of the app is active --- then the system kills it for its memory.</a:t>
            </a:r>
          </a:p>
          <a:p>
            <a:r>
              <a:rPr lang="en-US" sz="2000">
                <a:latin typeface="Arial" charset="0"/>
                <a:ea typeface="ＭＳ Ｐゴシック" charset="0"/>
              </a:rPr>
              <a:t>Linux is hidden behind Java</a:t>
            </a:r>
            <a:r>
              <a:rPr lang="en-US" sz="2000" b="0">
                <a:latin typeface="Arial" charset="0"/>
                <a:ea typeface="ＭＳ Ｐゴシック" charset="0"/>
              </a:rPr>
              <a:t>.  All apps run over Dalvik JVM with canned libraries (bionic).  System APIs are in Java. </a:t>
            </a:r>
          </a:p>
          <a:p>
            <a:r>
              <a:rPr lang="en-US" sz="2000">
                <a:latin typeface="Arial" charset="0"/>
                <a:ea typeface="ＭＳ Ｐゴシック" charset="0"/>
              </a:rPr>
              <a:t>Android subsystems run as services outside of the kernel</a:t>
            </a:r>
            <a:r>
              <a:rPr lang="en-US" sz="2000" b="0">
                <a:latin typeface="Arial" charset="0"/>
                <a:ea typeface="ＭＳ Ｐゴシック" charset="0"/>
              </a:rPr>
              <a:t>.  Android environment combines various managers (running as processes) and a baked-in runtime library linked with the apps.</a:t>
            </a:r>
          </a:p>
          <a:p>
            <a:r>
              <a:rPr lang="en-US" sz="2000">
                <a:latin typeface="Arial" charset="0"/>
                <a:ea typeface="ＭＳ Ｐゴシック" charset="0"/>
              </a:rPr>
              <a:t>Event-driven app ecosystem.</a:t>
            </a:r>
            <a:r>
              <a:rPr lang="en-US" sz="2000" b="0">
                <a:latin typeface="Arial" charset="0"/>
                <a:ea typeface="ＭＳ Ｐゴシック" charset="0"/>
              </a:rPr>
              <a:t>  Apps can integrate seamlessly with other apps, providing services, data, UI screens, etc. to one another.</a:t>
            </a:r>
            <a:endParaRPr lang="en-US" sz="2000">
              <a:latin typeface="Arial" charset="0"/>
              <a:ea typeface="ＭＳ Ｐゴシック" charset="0"/>
            </a:endParaRPr>
          </a:p>
          <a:p>
            <a:r>
              <a:rPr lang="en-US" sz="2000">
                <a:latin typeface="Arial" charset="0"/>
                <a:ea typeface="ＭＳ Ｐゴシック" charset="0"/>
              </a:rPr>
              <a:t>Object/component model with object-oriented IPC and asynchronous event notification</a:t>
            </a:r>
            <a:r>
              <a:rPr lang="en-US" sz="2000" b="0">
                <a:latin typeface="Arial" charset="0"/>
                <a:ea typeface="ＭＳ Ｐゴシック" charset="0"/>
              </a:rPr>
              <a:t>.  IDL/RPC with objects, permissions, reference counting, thread pools, </a:t>
            </a:r>
            <a:r>
              <a:rPr lang="en-US" sz="2000">
                <a:latin typeface="Arial" charset="0"/>
                <a:ea typeface="ＭＳ Ｐゴシック" charset="0"/>
              </a:rPr>
              <a:t>upcalls</a:t>
            </a:r>
            <a:r>
              <a:rPr lang="en-US" sz="2000" b="0">
                <a:latin typeface="Arial" charset="0"/>
                <a:ea typeface="ＭＳ Ｐゴシック"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294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6" name="TextBox 3"/>
          <p:cNvSpPr txBox="1">
            <a:spLocks noChangeArrowheads="1"/>
          </p:cNvSpPr>
          <p:nvPr/>
        </p:nvSpPr>
        <p:spPr bwMode="auto">
          <a:xfrm>
            <a:off x="306388" y="6553200"/>
            <a:ext cx="187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1200">
                <a:solidFill>
                  <a:schemeClr val="tx1"/>
                </a:solidFill>
                <a:cs typeface="Arial" charset="0"/>
              </a:rPr>
              <a:t>[http://www.android.com]</a:t>
            </a:r>
          </a:p>
        </p:txBody>
      </p:sp>
      <p:pic>
        <p:nvPicPr>
          <p:cNvPr id="1341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6381750"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14"/>
          <p:cNvSpPr>
            <a:spLocks noChangeArrowheads="1"/>
          </p:cNvSpPr>
          <p:nvPr/>
        </p:nvSpPr>
        <p:spPr bwMode="auto">
          <a:xfrm>
            <a:off x="7448550" y="3505200"/>
            <a:ext cx="1619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rgbClr val="003367"/>
                </a:solidFill>
              </a:rPr>
              <a:t>Virtual Machine</a:t>
            </a:r>
          </a:p>
          <a:p>
            <a:pPr algn="ctr"/>
            <a:r>
              <a:rPr lang="en-US" sz="2000" b="1">
                <a:solidFill>
                  <a:srgbClr val="003367"/>
                </a:solidFill>
              </a:rPr>
              <a:t>(JVM)</a:t>
            </a:r>
            <a:endParaRPr lang="en-US" sz="1800" b="1">
              <a:solidFill>
                <a:srgbClr val="003367"/>
              </a:solidFill>
            </a:endParaRPr>
          </a:p>
        </p:txBody>
      </p:sp>
      <p:cxnSp>
        <p:nvCxnSpPr>
          <p:cNvPr id="134149" name="Straight Connector 292"/>
          <p:cNvCxnSpPr>
            <a:cxnSpLocks noChangeShapeType="1"/>
          </p:cNvCxnSpPr>
          <p:nvPr/>
        </p:nvCxnSpPr>
        <p:spPr bwMode="auto">
          <a:xfrm flipV="1">
            <a:off x="5943600" y="3962400"/>
            <a:ext cx="1562100" cy="2286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34150" name="Straight Connector 4"/>
          <p:cNvCxnSpPr>
            <a:cxnSpLocks noChangeShapeType="1"/>
          </p:cNvCxnSpPr>
          <p:nvPr/>
        </p:nvCxnSpPr>
        <p:spPr bwMode="auto">
          <a:xfrm>
            <a:off x="306388" y="3352800"/>
            <a:ext cx="8685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13415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2750" y="1447800"/>
            <a:ext cx="2414588"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2" name="Rectangle 14"/>
          <p:cNvSpPr>
            <a:spLocks noChangeArrowheads="1"/>
          </p:cNvSpPr>
          <p:nvPr/>
        </p:nvSpPr>
        <p:spPr bwMode="auto">
          <a:xfrm>
            <a:off x="7162800" y="4800600"/>
            <a:ext cx="1619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rgbClr val="003367"/>
                </a:solidFill>
              </a:rPr>
              <a:t>C/C++</a:t>
            </a:r>
            <a:endParaRPr lang="en-US" sz="1800" b="1">
              <a:solidFill>
                <a:srgbClr val="003367"/>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ranklin Gothic Medium"/>
        <a:ea typeface=""/>
        <a:cs typeface=""/>
      </a:majorFont>
      <a:minorFont>
        <a:latin typeface="Franklin Gothic Medium"/>
        <a:ea typeface="Kozuka Gothic Pro L"/>
        <a:cs typeface="Kozuka Gothic Pro 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GENI Presentation Theme (new)">
  <a:themeElements>
    <a:clrScheme name="Custom 9">
      <a:dk1>
        <a:srgbClr val="000000"/>
      </a:dk1>
      <a:lt1>
        <a:srgbClr val="0000FF"/>
      </a:lt1>
      <a:dk2>
        <a:srgbClr val="000000"/>
      </a:dk2>
      <a:lt2>
        <a:srgbClr val="808080"/>
      </a:lt2>
      <a:accent1>
        <a:srgbClr val="DBFFB6"/>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ranklin Gothic Medium"/>
        <a:ea typeface=""/>
        <a:cs typeface=""/>
      </a:majorFont>
      <a:minorFont>
        <a:latin typeface="Franklin Gothic Medium"/>
        <a:ea typeface="Kozuka Gothic Pro L"/>
        <a:cs typeface="Kozuka Gothic Pro 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ranklin Gothic Medium"/>
        <a:ea typeface=""/>
        <a:cs typeface=""/>
      </a:majorFont>
      <a:minorFont>
        <a:latin typeface="Franklin Gothic Medium"/>
        <a:ea typeface="Kozuka Gothic Pro L"/>
        <a:cs typeface="Kozuka Gothic Pro 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ranklin Gothic Medium"/>
        <a:ea typeface=""/>
        <a:cs typeface=""/>
      </a:majorFont>
      <a:minorFont>
        <a:latin typeface="Franklin Gothic Medium"/>
        <a:ea typeface="Kozuka Gothic Pro L"/>
        <a:cs typeface="Kozuka Gothic Pro 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ranklin Gothic Medium"/>
        <a:ea typeface=""/>
        <a:cs typeface=""/>
      </a:majorFont>
      <a:minorFont>
        <a:latin typeface="Franklin Gothic Medium"/>
        <a:ea typeface="Kozuka Gothic Pro L"/>
        <a:cs typeface="Kozuka Gothic Pro 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ranklin Gothic Medium"/>
        <a:ea typeface=""/>
        <a:cs typeface=""/>
      </a:majorFont>
      <a:minorFont>
        <a:latin typeface="Franklin Gothic Medium"/>
        <a:ea typeface="Kozuka Gothic Pro L"/>
        <a:cs typeface="Kozuka Gothic Pro 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ranklin Gothic Medium"/>
        <a:ea typeface=""/>
        <a:cs typeface=""/>
      </a:majorFont>
      <a:minorFont>
        <a:latin typeface="Franklin Gothic Medium"/>
        <a:ea typeface="Kozuka Gothic Pro L"/>
        <a:cs typeface="Kozuka Gothic Pro 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ranklin Gothic Medium"/>
        <a:ea typeface=""/>
        <a:cs typeface=""/>
      </a:majorFont>
      <a:minorFont>
        <a:latin typeface="Franklin Gothic Medium"/>
        <a:ea typeface="Kozuka Gothic Pro L"/>
        <a:cs typeface="Kozuka Gothic Pro 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template.pot</Template>
  <TotalTime>144448</TotalTime>
  <Words>3055</Words>
  <Application>Microsoft Macintosh PowerPoint</Application>
  <PresentationFormat>On-screen Show (4:3)</PresentationFormat>
  <Paragraphs>355</Paragraphs>
  <Slides>44</Slides>
  <Notes>2</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44</vt:i4>
      </vt:variant>
    </vt:vector>
  </HeadingPairs>
  <TitlesOfParts>
    <vt:vector size="70" baseType="lpstr">
      <vt:lpstr>Arial</vt:lpstr>
      <vt:lpstr>ＭＳ Ｐゴシック</vt:lpstr>
      <vt:lpstr>Times New Roman</vt:lpstr>
      <vt:lpstr>Gill Sans MT</vt:lpstr>
      <vt:lpstr>Calibri</vt:lpstr>
      <vt:lpstr>Franklin Gothic Medium</vt:lpstr>
      <vt:lpstr>Kozuka Gothic Pro L</vt:lpstr>
      <vt:lpstr>Lucida Sans Unicode</vt:lpstr>
      <vt:lpstr>Wingdings</vt:lpstr>
      <vt:lpstr>template</vt:lpstr>
      <vt:lpstr>1_Default Design</vt:lpstr>
      <vt:lpstr>2_Default Design</vt:lpstr>
      <vt:lpstr>3_Default Design</vt:lpstr>
      <vt:lpstr>4_Default Design</vt:lpstr>
      <vt:lpstr>6_Default Design</vt:lpstr>
      <vt:lpstr>5_Default Design</vt:lpstr>
      <vt:lpstr>7_Default Design</vt:lpstr>
      <vt:lpstr>8_Default Design</vt:lpstr>
      <vt:lpstr>10_Default Design</vt:lpstr>
      <vt:lpstr>GENI Presentation Theme (new)</vt:lpstr>
      <vt:lpstr>11_Default Design</vt:lpstr>
      <vt:lpstr>12_Default Design</vt:lpstr>
      <vt:lpstr>13_Default Design</vt:lpstr>
      <vt:lpstr>9_Default Design</vt:lpstr>
      <vt:lpstr>Office Theme</vt:lpstr>
      <vt:lpstr>1_Office Theme</vt:lpstr>
      <vt:lpstr>PowerPoint Presentation</vt:lpstr>
      <vt:lpstr>Part 1: Background</vt:lpstr>
      <vt:lpstr>End-to-end application delivery</vt:lpstr>
      <vt:lpstr>PowerPoint Presentation</vt:lpstr>
      <vt:lpstr>PowerPoint Presentation</vt:lpstr>
      <vt:lpstr>PowerPoint Presentation</vt:lpstr>
      <vt:lpstr>Part 2, Android technology</vt:lpstr>
      <vt:lpstr>Android in a nutshell</vt:lpstr>
      <vt:lpstr>PowerPoint Presentation</vt:lpstr>
      <vt:lpstr>Dalvik/JVM (Interpreter)</vt:lpstr>
      <vt:lpstr>Android: components</vt:lpstr>
      <vt:lpstr>Some symbols</vt:lpstr>
      <vt:lpstr>Components run in contexts</vt:lpstr>
      <vt:lpstr>Apps are isolated</vt:lpstr>
      <vt:lpstr>Android protection model</vt:lpstr>
      <vt:lpstr>Android permissions</vt:lpstr>
      <vt:lpstr>Android permissions</vt:lpstr>
      <vt:lpstr>Granting permissions</vt:lpstr>
      <vt:lpstr>The four component types</vt:lpstr>
      <vt:lpstr>Apps offer services to other apps</vt:lpstr>
      <vt:lpstr>Android content providers: URIs</vt:lpstr>
      <vt:lpstr>Binding to an Android service</vt:lpstr>
      <vt:lpstr>Structuring systems using upcalls</vt:lpstr>
      <vt:lpstr>Service</vt:lpstr>
      <vt:lpstr>Service</vt:lpstr>
      <vt:lpstr>Events and implicit invocation</vt:lpstr>
      <vt:lpstr>Component launch</vt:lpstr>
      <vt:lpstr>App launch</vt:lpstr>
      <vt:lpstr>App launch</vt:lpstr>
      <vt:lpstr>PowerPoint Presentation</vt:lpstr>
      <vt:lpstr>Binder: object-based RPC channels</vt:lpstr>
      <vt:lpstr>Android environment server</vt:lpstr>
      <vt:lpstr>Init and service manager</vt:lpstr>
      <vt:lpstr>Deactivating components and apps</vt:lpstr>
      <vt:lpstr>Deactivating components and apps</vt:lpstr>
      <vt:lpstr>Deactivating components and apps</vt:lpstr>
      <vt:lpstr>Deactivating components and apps</vt:lpstr>
      <vt:lpstr>Intents for activities and receivers</vt:lpstr>
      <vt:lpstr>Activity</vt:lpstr>
      <vt:lpstr>Saving/restoring activity state</vt:lpstr>
      <vt:lpstr>A few more points</vt:lpstr>
      <vt:lpstr>A note on “subsystems”</vt:lpstr>
      <vt:lpstr>Web services</vt:lpstr>
      <vt:lpstr>URIs and URLs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About Systems</dc:title>
  <dc:subject/>
  <dc:creator>Jeff Chase</dc:creator>
  <cp:keywords/>
  <dc:description/>
  <cp:lastModifiedBy>Jeff Chase</cp:lastModifiedBy>
  <cp:revision>5470</cp:revision>
  <cp:lastPrinted>2012-06-12T07:30:59Z</cp:lastPrinted>
  <dcterms:created xsi:type="dcterms:W3CDTF">2012-02-15T21:40:23Z</dcterms:created>
  <dcterms:modified xsi:type="dcterms:W3CDTF">2013-04-18T15:21:12Z</dcterms:modified>
  <cp:category/>
</cp:coreProperties>
</file>