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62" r:id="rId8"/>
    <p:sldId id="263" r:id="rId9"/>
    <p:sldId id="264" r:id="rId10"/>
    <p:sldId id="265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7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19:13:12.7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12858 17804 28 0,'47'2'13'0,"-14"-2"-10"0,6 0 4 0,-18 0 3 15,8-2-4-15,10-1-1 16,12 3 2-16,5 0 0 16,7 0 1-16,5-2 2 15,1-1 1-15,5 3 1 16,6 0-4-16,4 0-3 16,-4 3-5-16,6-3 0 15,4 2 0-15,8 1 2 16,0-1-6-16,3-4-1 15,6 2 2 1,4 0 1-16,-1 0-3 0,3-5 1 16,3 2 4-16,3 0 4 15,-3 1 1-15,-6-1 0 16,3 0-6-16,6 3-1 0,-5-2-2 16,2-1 3-16,6 0 0 15,3-2 1-15,-3 0 0 16,3-3 2-16,0 5 1 15,-3-2 1-15,0 2-2 16,3 3 1-16,-3 0 0 16,-6 0 1-16,0 0-5 15,0 0-1-15,3 3 3 16,-6-3 3-16,6-3 3 16,0 1 1-16,3-1-2 15,-5 0-1-15,28 1-3 16,-2-1-2-16,-3 3-2 15,-12 0-1-15,-3 0 2 16,-3 5 0-16,-3 1-2 16,-9-6 2-16,4 0 7 15,-1-3 6-15,0 3-4 0,-9 0 0 16,0 0-2-16,0 0-1 16,-3 5-3-1,-2 1-2-15,-7-1 1 16,-6 0-1-16,-2 0 0 0,-4 1-3 0,-6-1 2 15,-5 0 1-15,-10-2 2 16,-8-3-1-16,-9 0-1 16,-7-3-2-16,-8 1-1 15,-6-1-20-15,-6 0-41 16,-6-2 3-16,-3 0 28 16,-6-1 17-16</inkml:trace>
  <inkml:trace contextRef="#ctx0" brushRef="#br0" timeOffset="468.276">20216 17547 88 0,'24'16'33'0,"-13"-5"-26"0,7 5 7 0,-6-9 1 16,6 4-4-16,6 2-1 16,6 3 0-16,5 0 4 15,1 0-6-15,0 0 0 16,-1 0 0-16,-2 0 2 15,-6-3-5-15,-3 0 4 0,-6-2 1 16,-6-1 10-16,-6 1 7 16,-6-3-1-16,-6 0 2 15,-6-3-12-15,-3 0-2 16,-6 0-4-16,-3 6-1 16,-3-3-3-16,-2 0 1 15,-4 3-2-15,-3-1 0 0,-3 1 3 16,-11-3 3-16,-7 0-6 15,-8 2-1-15,-4 3-2 16,1 1-2-16,-1-1-26 16,-5 0-10-16,-6 3-83 15</inkml:trace>
  <inkml:trace contextRef="#ctx0" brushRef="#br0" timeOffset="4133.197">21118 17637 104 0,'-9'-8'38'0,"9"11"-29"0,-6-1 17 0,3 1 7 16,0 2-4-16,-3 1 0 0,-3 4-10 15,0 1-4-15,0 5-8 16,0 2-1-16,0 6 4 0,3 0-6 16,0 0 0-16,3 0 0 15,3 2 2-15,3-2-3 16,3-6-2-16,6-2 2 15,3-3 0-15,3-5 1 16,3-8 0-16,0-5 0 16,-1-6 2-16,1-2-1 15,-3-3 0-15,-6-2-1 16,0-3 2-16,-3-3-1 16,-3 3 0-16,-3 0-3 15,-3-1 1-15,-3 4-2 16,0-1 2-16,-3 1 2 15,0 5 2-15,0 2-3 16,0 3-3-16,0 0-3 16,0 5-1-16,3 3-9 0,0 0-3 15,3 3-19-15,0 0-7 16,3 2-54 0,0-2-28-16,3-3 62 15</inkml:trace>
  <inkml:trace contextRef="#ctx0" brushRef="#br0" timeOffset="4369.667">21281 17666 136 0,'3'13'52'0,"0"-5"-41"0,0 8 13 0,-3-8 2 0,0 3-3 16,3 2-2-16,0 3-5 16,-3 2 0-16,0 4-9 15,0 4 0-15,3 1 0 0,0 4-1 16,0 1-1-1,0 0-6-15,0 0 1 0,0-6 0 16,0-2 2 0,-3-6-1-16,0-2 2 0,0-5-18 15,-3-3-6-15,0-6-30 16,0-4-12-16,-3-4-11 16</inkml:trace>
  <inkml:trace contextRef="#ctx0" brushRef="#br0" timeOffset="4684.641">21222 17558 156 0,'6'-16'57'0,"0"16"-44"0,6-3 7 0,-3 3 3 16,2 3-10-16,4 0-2 15,3 2-2-15,6 5-1 16,0 1-4-16,3 2 2 0,-1 3 0 15,-2 0 4-15,-3 0 1 16,-3 0 1-16,-3 0 2 16,-6-1-1-16,-3 1 2 0,-6-2-4 15,-6-4-1-15,-6 1-2 16,-6-1 0-16,-6 1-4 16,-3 2-1-16,-2 0 1 15,5 1 2-15,0-1-27 16,9 3-11-16,6-6-50 15,6-2-58 1,9-5 37-16</inkml:trace>
  <inkml:trace contextRef="#ctx0" brushRef="#br0" timeOffset="5343.529">21588 17788 132 0,'18'0'52'0,"-12"0"-41"0,6 0 4 0,-6 0 1 16,2 0-8-1,4-3 0-15,0-2-2 0,0-6-1 16,0-2-3 0,0-5 5-16,-3-3 5 0,-6-3 5 15,-3 0 2-15,-3 3 5 16,-3 2 2-16,0 6-7 0,-3 5-1 16,-3 5-9-16,0 9-3 15,-3 4-6-15,1 3-2 16,-1 6-2-16,0 2 0 15,3 0 0-15,3 1 3 16,6-1 0-16,3 0 3 16,6 0-1-16,3-2-1 0,3-1 1 15,3-5-1 1,2-5 0-16,4-5 0 0,6-8 0 16,3-3 0-16,3-11-3 15,-4-2 0 1,-2-3-1-16,-6-2 0 0,-6 2 3 15,-3 3 0-15,-6 2 5 16,0 6 2 0,-6 2 2-16,0 9 0 0,-3 4-4 15,0 6-1-15,0 3-3 16,0 2-1-16,0 0 1 16,3 3 2-16,0 0-3 15,0 0-2-15,3-3 4 16,0 0 1-16,0 1-3 15,-3-4 1-15,0-2 2 0,0 0 1 16,0 0 1 0,-3-5 2-16,0-3 8 15,0-3 3-15,-3-5-2 16,0-2-1-16,0-4-2 0,3-4 2 16,0-3-7-16,3-1-2 15,3 1-3-15,3 3 1 16,3-1-2-1,3 1-1-15,3 4-6 0,0 1-4 16,-1 3-25-16,4 2-12 16,0 2-29-16,3 4-10 15,0 2-11 1</inkml:trace>
  <inkml:trace contextRef="#ctx0" brushRef="#br0" timeOffset="5990.888">22115 17687 148 0,'0'-8'55'0,"3"-2"-43"0,0-6 10 15,-3 8 3-15,0-5 1 16,-3-3 2-16,0 0 2 16,-3 0 1-16,-3 3-16 15,-3 5 0-15,0 5-1 0,-3 9-10 16,-3 7-1-16,0 5-3 15,7 4 0-15,-1-1 0 16,6 0 0-16,3-3-3 16,9-2 2-16,3-2 1 15,2-6 2-15,4-6 3 16,0-4 2-16,-3-1-6 0,0-2-2 16,-3-1 2-16,0 4 1 15,-3 2-5-15,0 2 0 16,-3 4 1-16,3 2 1 15,0-1 1-15,0 1 2 16,3-2-3-16,3-4 0 16,2-4 1-16,7-6 2 15,3-5 1-15,3-6 1 16,0-5-2-16,-4-2-2 16,-2-6 3-16,-3 0 0 0,-3 0-1 15,-6 1-2-15,-3 2 1 16,0 5 1-1,-3 3-3-15,-3 2 0 0,0 3-1 16,0 3 0-16,-3 2 0 16,3 3 0-16,-3 6 0 15,0 2-2-15,0 5 0 16,0 6 3-16,0 5 0 16,0 7 1-16,0 7 0 15,0 1 2-15,0 4-1 16,3-1-1-16,0-2 1 15,3-3-1-15,3-3 0 16,0-2 2-16,3-5-8 0,-3-1-1 16,0-7-25-16,-3-3-9 15,-3-8-43 1,-3-3-41 0,-3-5 42-16</inkml:trace>
  <inkml:trace contextRef="#ctx0" brushRef="#br0" timeOffset="6170.924">22097 17486 132 0,'-12'-10'49'0,"12"12"-38"0,0-2 21 0,0 0 18 15,9 3-19 1,3 0-15-16,3-1-8 16,6 1-6-16,2 0-2 0,4-3 3 15,3 0-13-15,0 0-6 0,-1 0-22 16,1-3-9-16,-3 0-26 15</inkml:trace>
  <inkml:trace contextRef="#ctx0" brushRef="#br0" timeOffset="6341.227">22454 17526 184 0,'-3'11'71'0,"3"-3"-55"0,0 2 9 15,0-2 1-15,0 0-11 16,0 3-1-16,0-1-8 15,0 1-4-15,3-3-1 16,3 0-1-16,-3 0 0 0,0-6-31 16,-3-2-14-16,3-2-46 15</inkml:trace>
  <inkml:trace contextRef="#ctx0" brushRef="#br0" timeOffset="6499.807">22514 17333 168 0,'-9'-11'63'0,"6"14"-49"0,0 2 11 0,3-5 2 16,-3 6-15-16,0-1-7 15,3 0-10-15,0 3-5 16,0 0-43-16,3 0-17 16,0-3 2-16,3 0 5 0</inkml:trace>
  <inkml:trace contextRef="#ctx0" brushRef="#br0" timeOffset="7104.27">22537 17484 112 0,'-6'29'44'0,"6"-13"-35"0,0 15 9 0,0-15 2 15,3 3-1-15,0-1 3 0,3 1 1 16,0-3 3-16,3-3-14 16,3-2 6-16,3-6 5 0,0-8-8 15,0-2-1-15,0-8-2 16,-3-3 2-16,-3-5 2 15,-4-3-1-15,-5 0-3 16,-3 3 0-16,1 2-7 16,-4 6-1-16,0 5-4 15,-3 3-1-15,3 5-10 16,0 0-5-16,3 2-1 0,3 1 0 16,0-3 3-16,6 3 1 15,0-3 5-15,3 0 5 16,3 0 2-16,-4 2 1 15,1 4-3-15,0-1 2 16,0 6-1 0,0 2 0-16,-3 0 2 0,-3 3 2 15,0 0-3-15,-3 0-2 16,0-3 2-16,0-3 2 16,0-2 2-16,-3-2 1 0,0-6 2 15,0-3 1-15,0-2 1 16,3-6 0-16,0-2 0 15,3-3 2-15,3-2-5 16,3-4-1-16,3 1-2 16,6 3 1-16,-3 2-4 15,0 3-2-15,-1 5 2 16,-2 2 0-16,0 6 1 16,0 8 0-16,-3 6 4 15,0 4 5-15,0 6-1 16,0 2 1-16,0 1-3 15,3-1 1-15,0-2-4 16,0-3-2-16,2-2-5 16,-2-6 0-16,0-2-31 15,-3-9-14-15,0-7-66 16</inkml:trace>
  <inkml:trace contextRef="#ctx0" brushRef="#br0" timeOffset="7897.608">23418 17357 156 0,'-3'5'60'0,"1"-2"-47"0,-4 2 10 16,0-2 1-16,0 2-6 15,-3 3 2-15,-3 2-7 16,-3 6-3-16,-3 8-5 16,-3 5-4-16,0 8 0 0,1 3-1 15,-1 0 0-15,3-3 0 16,3-3 2-16,3-5-19 16,3-2-8-16,0-6-56 15,6-5-33-15,3-3 50 16</inkml:trace>
  <inkml:trace contextRef="#ctx0" brushRef="#br0" timeOffset="8222.294">23466 17174 156 0,'0'-3'57'0,"0"6"-44"0,0 2 16 0,0 3 6 16,0 3-10-16,0 5-3 16,0 5-10-16,0 5-5 15,3 1-4-15,0-1 0 0,0 6 0 16,3 8-1-16,-3 2 1 0,3 3 0 16,0 0 1-16,-3 0-2 15,0-3-2-15,0-2-2 16,-3-6 1-16,0-2 3 15,0-8 1-15,-3-5-17 16,3-6-5-16,-3-8-48 16,-3-8-55-1,0-7 32-15</inkml:trace>
  <inkml:trace contextRef="#ctx0" brushRef="#br0" timeOffset="8427.016">23231 17489 188 0,'0'-11'71'0,"6"11"-55"0,6 0 13 16,-3 3 4-16,3 0-6 15,3 2 1-15,2 0-11 0,4 1-5 16,3 1-7-16,0-1-4 0,3-1 0 16,-1-2 1-16,-2-3 1 15,0 0-30-15,-3-3-12 16,-6 0-64-16,3 3-37 15,-9 6 66-15</inkml:trace>
  <inkml:trace contextRef="#ctx0" brushRef="#br0" timeOffset="10073.565">12804 14266 92 0,'-6'11'35'0,"6"2"-27"0,0 14 7 15,0-9 0-15,0 14-6 16,0 13-3-16,0 8 1 16,0 2 0-16,0 9 3 15,0 15 1-15,3 3-1 16,0 0-1-16,0 0-1 15,3 3 2-15,0 13-5 16,0 0 4-16,3-6 1 0,0 1-3 16,0 7 1-16,-3 6-3 15,0-5 0-15,0-3-1 0,-1 5 2 16,1 5-1-16,0-4 2 16,0-9 0-16,0 0 1 15,0 3-2-15,3 0 1 16,0-3-4-16,0-5 0 15,0 0 1-15,0 3 0 16,0-1-5-16,0-2 1 16,-3-5 0-16,0-3 2 0,-3-3 1 15,3 3 1 1,0-8 0-16,0-2 0 0,-1-6 0 16,1-5 0-16,0-3-2 15,0-2 1-15,0-3-2 16,0-1-1-16,-3-9-15 15,0-6-5-15,0-5-52 16,3-17-53 0,3-17 32-16</inkml:trace>
  <inkml:trace contextRef="#ctx0" brushRef="#br0" timeOffset="10736.432">12753 14116 96 0,'9'-30'38'0,"-3"17"-29"0,3-3 8 0,-6 11 2 16,3 0-9 0,-3-1-1-16,0 4 4 15,0 2 1-15,3 2 4 16,0 6 1-16,-3 6-10 0,0 1 6 0,-3 9 4 16,-3 3-1-16,0 5 1 15,-3-1-8-15,-3 9-2 16,0 5-7-16,-3 5-2 15,0 0 0-15,-2 1 0 16,-1-4 0-16,3-2 0 16,0-8-14-16,3-5-3 15,6-5-40-15,3-12-55 16,9-9 20 0</inkml:trace>
  <inkml:trace contextRef="#ctx0" brushRef="#br0" timeOffset="11005.596">13051 14084 156 0,'-6'-13'60'0,"6"13"-47"0,0 0 2 0,0 0-2 0,3 2-9 16,3 3 0-16,0 3-2 15,3 3 1-15,0 2-2 16,0 3 4-16,3 5 1 0,0 0 9 0,0 3 2 15,-1 0-2-15,1 5-1 16,3 3-4-16,3 5 1 16,0 3-8-16,3-3-2 15,3-3-1-15,-1-2 0 16,1-6-16-16,6-7-6 16,-3-6-75-1</inkml:trace>
  <inkml:trace contextRef="#ctx0" brushRef="#br0" timeOffset="14967.774">11423 14031 116 0,'-6'0'44'0,"6"3"-35"0,0 2 23 0,0 0 6 16,0 3-5-16,0 5 0 16,0 0-7-16,0-2-4 15,0 8-12-15,0 10 5 0,3 0 2 16,-3-8-5-16,3 19 1 16,6 18-6-16,3-3-2 15,3-4-2-15,0-6-3 16,2-8 1-16,4-3-1 15,-3-7 0-15,-3-6 0 16,-3-8-22-16,0-5-10 16,-6-5-28-16,-3-9-12 0,-3-4-15 15</inkml:trace>
  <inkml:trace contextRef="#ctx0" brushRef="#br0" timeOffset="15168.239">11271 14290 200 0,'-9'-2'77'0,"12"-1"-60"0,0 0 10 0,0 1 1 0,3 2-10 15,-3 0 0-15,9-3-11 16,9 0-4-16,0 3-2 16,-6 0-1-16,11 0 2 0,13 3-8 15,3 0-3-15,-4-1-37 16,-2 1-17-16,-3 0-30 15</inkml:trace>
  <inkml:trace contextRef="#ctx0" brushRef="#br0" timeOffset="15349.276">11724 14293 200 0,'0'2'77'0,"0"-2"-60"0,0 14 17 0,0-14 4 15,0 10-11-15,0 6-3 16,0 3-10-16,3 2-4 15,0 0-5-15,-1 0-4 0,1-5 0 16,0-3-6-16,0-2 1 16,-3-3-51-16,0-8-23 15,0 0-26 1</inkml:trace>
  <inkml:trace contextRef="#ctx0" brushRef="#br0" timeOffset="15493.952">11727 14126 172 0,'-3'-10'66'0,"3"10"-52"0,3-6-3 16,-3 6-4-16,3 0-8 15,-1 0-2-15,1 0-42 16,0 0-20-16,3 0 4 16,6 3 6-16</inkml:trace>
  <inkml:trace contextRef="#ctx0" brushRef="#br0" timeOffset="16017.966">11914 14235 188 0,'12'15'71'0,"-6"-4"-55"0,-3 5 9 0,0-8-1 16,-3 2-6-16,0 1 2 15,0 0-2-15,0-1 0 16,-3 1-9-16,0-3 6 0,0-3 4 16,0-5-4-16,0-3 2 15,0-5-4-15,0-2 2 16,3-3-6-16,0-3-3 15,3 0-3-15,3 0-3 16,3-3 1-16,3 4-1 16,3 1-3-16,-3 6 0 15,-3 0 2-15,2 6 0 0,1 2-2 16,0 5 2 0,-3 3 1-16,-3 3 0 0,0-1-3 15,0 3 2-15,-3-2 1 16,0 0 2-16,0-3-1 15,3-6 2 1,0-2 0-16,0-5 1 16,0-3-2-16,0 0-2 0,-3 0 1 15,3-8-1-15,0-5 2 16,0 0 1-16,0 5-4 16,-1 5-1-16,1 6 1 15,0 5 0-15,0 5 1 16,0 6 0-16,0 0 2 0,0 2 1 15,3 0 1-15,0 0 2 16,0 1-5-16,3-4-1 16,0 1 2-16,0-3 1 15,0 0-17-15,-3-6-7 16,-4 1-28-16,1 0-11 16,3-3-39-1,-3-3-43-15,0 0 51 16</inkml:trace>
  <inkml:trace contextRef="#ctx0" brushRef="#br0" timeOffset="16326.656">12322 14256 184 0,'0'0'68'0,"0"5"-52"0,3-5 10 0,-3 0 4 16,6 0-5-16,3 0 0 0,3-3-5 16,0-2-2-16,2 0-10 15,-2-6 4-15,0-2 1 0,0-6 2 16,-6 4 1-16,-6-1 0 15,-3 0 3-15,-6 3-5 16,-3 2 0-16,-6 6-6 16,1 5 0-16,-1 5-5 15,6 6-2-15,0-6 0 16,3 8-1-16,3-2-3 16,6 2 2-16,0 0 3 15,9 3 3-15,0-3 0 16,9 8 2-1,6 6-4-15,2-6 0 0,1-8-34 16,3-7-17-16,6-12-103 16</inkml:trace>
  <inkml:trace contextRef="#ctx0" brushRef="#br0" timeOffset="31451.117">13024 17375 84 0,'3'-2'33'0,"0"2"-26"0,0-3 3 0,0 3-2 16,3-3 4-16,0-2 3 16,0-3-4-16,3-3 1 15,3-2-5-15,0-3 1 16,3-2-1-16,0-1 1 15,-1-2-4-15,1 0-1 16,3-3-1-16,0-2 1 0,0-1 2 16,0-2-4-1,3 0-3-15,-1 3 3 0,-2 2 3 16,0 3 3-16,-6 5 1 16,-3 2 2-16,0 4 1 15,-3 5-3-15,0 2 0 16,0 3-5-16,-3 0-2 15,0 5 0-15,0 1-1 0,0 1 0 16,3 7 2-16,0 2-1 16,0 2 2-16,0 6 2 15,-3 2 4-15,-1-2-4 16,1 3-3-16,-3-1-1 16,3 1 1-16,0-4 1 15,3-1 3-15,0-4-3 16,-3-2 0-16,0 0 1 15,3-3 2-15,-3-2-3 16,0-3 0-16,3 0-1 16,-3-3-2-16,3 0 3 0,0-2 2 15,0-3-2 1,0-3-2-16,0-5 2 16,3-5 0-16,0-6-1 0,0-2 1 15,0-3-2-15,0-5-1 16,-1 0 1-16,1 0-1 15,0 0 0-15,-3 3 2 16,0 2-3-16,0 5 0 16,0 3 3-16,0 3 1 15,0 3-6-15,0 2-2 16,-3 2 2-16,0 4 1 16,-3 2 4-16,0 0 1 15,3 5-4-15,0 3 1 0,-3 2 2 16,0 4 1-16,0 2-4 15,0 5-1 1,0 0 1-16,3 3 0 16,0 0 3-16,0-3 1 15,3 0-4-15,0-3 1 16,0 1 0-16,3-3 2 0,0-3-1 16,-1 0-1-16,1-2 1 15,0-3-1-15,0 0 2 16,0-3 1-16,3-2-1 15,0-3-2-15,0-3 5 16,3-2 1-16,0-3-2 16,3-3-1-16,2-5-3 0,1 0-3 15,0-2 2 1,0-6 2-16,0-2-2 0,-3-1 0 16,-1 1 1-16,1-1 2 15,-3 6-1-15,-3 5 2 16,-3 3-4-1,-3 2 0-15,0 6 1 0,0 5 0 16,-3 3 0-16,0 5 2 16,3 2-3-16,0 4-2 15,0 1-1 1,0 4 3-16,0 2-2 0,3 0 1 16,-1 0 4-16,1 1 3 15,0-4-4-15,0 1-3 16,0-4 3-16,0-1 1 0,-3-4 0 15,3 1-2-15,-3-3 1 16,0-3 1-16,0-2-3 16,3-3-2-16,0-3 2 15,0-2 2-15,0-3 2 16,-1 0 1-16,4-3-5 16,0-2 1-16,0-5 0 15,0-4 2-15,0-1-3 16,0-4 0-16,0 3 1 15,0 1 0-15,-3 1 2 16,0 4 1-16,-3 2-4 16,-1 3 1-16,1 2-2 15,0 3-2-15,0 3 3 16,0 2 2-16,-3 3-2 16,0 0 0-16,0 6 1 15,0 2 2-15,0 2-1 0,0 6-1 16,0 3-4-16,0-1 0 15,3 3 4-15,0 0 4 16,0-2-1-16,0-1 0 16,0 1-3-16,3-3-3 15,0-3 4-15,0-2 1 16,0-3 0-16,0-3-2 16,-1-3 3-16,1-2 0 15,3-2 1-15,0-3 0 0,0-6-2 16,3-5 1-1,0-5-2-15,3-6 2 0,0 1-4 16,-1 0-2 0,1-1-1-16,-3 3 3 0,0 3 0 15,-3 3 3 1,0 4-1-16,-3 1 2 0,-3 3-2 16,0 2-1-16,0 2 1 15,-3 1-1-15,0 2 0 16,0 1 0-16,-3 2 0 15,3 0 0-15,0 5-3 16,0 0 2-16,0 3 1 16,-1 5 2-16,1 3-3 15,0 6 0-15,0 1 1 16,0 4 0-16,0-1-3 16,3 1 2-16,0-1 1 0,0-2 2 15,0 0-1 1,3-3 2-16,0-3-2 0,0-2-1 15,-3 0 3-15,3-3 0 16,-3-2-1 0,3 0 1-16,-3-1-2 15,0-2 2-15,0 0-2 16,0 0 2-16,0-3-2 0,-1-2-1 16,-2-3 1-16,3 0-1 15,-3-3 0-15,3 1 2 16,0-6-1-16,0 0 2 15,3 0-2-15,0-5 2 16,0-3-2-16,0 0 2 0,0-3-4 16,6-2 0-16,-3-3 1 15,0 1 0-15,2-1 0 16,1 3 2-16,-3-1-3 16,0 4 0-16,0 2-1 15,0 3 0-15,-3 0 4 16,0 2 1-16,0 0-4 15,0 3 1-15,0 1-2 16,0 1-2-16,-1 1 3 16,1 2 0-16,0 3-2 15,-3 3 2-15,0 5 1 16,0 2 0-16,0 4 0 16,0 2 0-16,0-1 0 15,0 4 2-15,0-1 1 0,0 4 1 16,0-4-5-16,0 1-1 15,0-1 1-15,3 1 0 16,-3-1 1-16,3 1 0 16,-3-3 0-16,2 0 0 15,1-3 2-15,-3 0 1 16,0-2-4-16,0-3-1 16,0-1 1-16,0-1 2 15,0 2 0-15,-3-3-1 16,0-2 1-16,0-1 1 15,3 1-3-15,0-3 0 16,0 3 1-16,0-3 2 0,0-3-1 16,0 0 2-1,3-2-2-15,0-3-1 16,3-3-2-16,2-2 1 16,4-5 1-16,3-3 2 15,3-6-1-15,3-5 2 0,-1-2-2 16,4-3-1-16,0 0 1 15,-3 2-1-15,0 4 0 16,-4 2 0-16,1-1 2 16,-3 1 1-16,0 3-4 15,-3-3-1-15,3-8 3 16,-4 2 1-16,-2-2-3 16,0-2-1-16,-3-1 3 0,0 0 3 15,0 3-3-15,0 3-3 16,0 2 1-16,0 3 2 15,-3 0 0 1,0-3-1-16,-1-2 1 16,4-3-1-16,0 2-3 15,0 1 0-15,-3 2 2 0,0 6 2 16,0 5 2-16,-3 5 1 16,0 5-2-16,0 6 1 15,-6 5-4-15,3 5 0 16,0 6 1-16,0 2 0 15,0 3 0-15,0 2 0 16,0 1-3-16,0 2 2 0,3 0 1 16,0 3 0-16,0 2-3 15,-1 9 2-15,-2 2 3 16,0 8 1-16,3 2-4 16,-3 1 1-16,3 0 0 15,-3-6 0-15,3-2 0 16,0-3 0-16,0 0 0 15,0 5 2-15,0 6-3 16,0 2 0-16,-3 3 1 16,0-3 2-16,0-2-1 15,0-6 2-15,0-2-2 16,-3-3-1-16,0-3 1 16,0-2-1-16,3 0 0 15,0 2 0-15,0-5 0 16,0 0 0-16,0-2-3 15,0-1 2-15,3-5 3 16,0-2 1-16,0-6-1 0,0-5-2 16,0-3 1-16,-1-7 1 15,1-6 1-15,3-5 1 16,0-6 0-16,0-2 0 16,3-3-5-16,0-2 1 15,0-3 0-15,0-6 0 16,0-7-3-16,0-3 2 15,0-8 1-15,-1-3 2 16,1 1-1 0,0 2-1-16,0-3 1 0,0-2 1 15,-3-8-1-15,3-3-1 16,-3 0 1-16,3 9 1 16,0-1-3-16,0 3 0 15,-1-3 1-15,1-5 2 0,0-6-3 16,0 3 0-16,0 6 1 15,-3 5 0-15,0 2 0 16,0 0 2-16,0-4-3 16,0-7 0-16,3 1 1 15,0 5 0-15,-1 6 0 16,4 2 2-16,-3 3-3 16,0-1-2-16,-3 4 4 15,0-1 1-15,-3 8 0 16,0 3-2-16,0 3-2 0,0 5 1 15,0 5 1-15,0 3 2 16,0 2-1-16,0 4-1 16,0 1-2-1,0 1 1-15,-1 3-1 16,1 2 0-16,0 2 2 0,-3 6 0 16,0 3 0-16,-3 5 0 15,3 5 0-15,-3 6 0 16,0 4 0-16,3 4 0 15,0 2 0-15,0 3 0 16,0 2-3-16,0 1 2 16,3-1-1-16,0 6 0 0,0 2 2 15,-3 6 2-15,3 5-3 16,0-1 0-16,0 1 1 16,0 0 2-16,0-2-1 15,0 1-1-15,0 9 1 16,0 3-1-16,0-3 0 15,0 0 0-15,0-3 0 16,2-3 0-16,-2 1-3 16,0-1 2-16,0 9 1 15,0-3 2-15,0-3-1 16,0-5-1-16,3-3 1 16,-3-5-1-16,0-5 0 15,0-3 0-15,0-3 0 16,0 3 0-16,0-2 0 0,0 2 2 15,0-3-3-15,0 1-2 16,0-4 2-16,0 1 2 16,3-6 0-16,-1-2 2 15,1-3-4-15,0 1 0 16,0-6 1-16,0-1 2 16,-3-1-1-16,0-4 2 15,0-2-2-15,-3 0 2 16,0-3-2-16,-3-5-1 15,0 0 1 1,0 0-1-16,0 0 2 0,0 3 1 16,0-3 1-16,0 0 0 0,0 0-7 15,0 0 0 1,0 0 1-16,0 0 3 0,0 0 2 16,0 0 1-16,0-3-2 15,0 1-2 1,0-1-2-16,0 0-1 0,0 1 2 15,0-1 0-15,3 0-2 16,3 1 2-16,0-3 1 16,3 2 2-16,0 0-1 15,3 1-1-15,0-4-2 16,2 4-1-16,1-1 2 16,3 0 2-16,3 3-5 15,3 3 1-15,0 0 3 16,5-1 2-16,4 1-3 15,3 2 1-15,0-2 0 0,-1 0 2 16,1-1-1-16,-3 1-1 16,-6-1-2-16,-4 1-1 15,-2 0 4 1,-3-1 1-16,0-2 0 16,-3 3 1-16,0-3-4 15,0 3 0-15,-1-3 1 0,-2 2 2 16,0 1-3-16,-3 0 0 15,-3-3 3-15,0 2 3 16,-6-2-2-16,0 0 0 16,-3 0-3-16,3 0-3 15,0-2 4-15,0-1 1 16,6-5-3-16,3-5-1 0,3-6 1 16,3-7 0-16,6-9 1 15,5-4 0-15,1-1-3 16,3 3 2-16,0 5 1 15,-3 3 2-15,-7 5-1 16,-2 3-1-16,-3 5-2 16,-6 3 1-16,0 3 1 15,-3 2 0 1,0 2 0-16,-6 1 0 0,0 5-3 16,0 8 2-16,-3 0 1 15,0 2 0-15,0 4 0 16,-3 2 0-16,0 2 0 15,0 3 0-15,0 3-3 16,0 0 2-16,3 0 1 16,0-3 2-16,0-3-1 0,0-2-1 15,0-5 1-15,0-3-1 16,0-6 0-16,0-4 0 16,0-6 2-16,0-5 3 15,0-3-4-15,3-3-1 16,0 1-2-16,0 2-2 15,0 0 3-15,3 3 2 16,0 2-5-16,0 3 1 16,3 3 1-16,0 2 3 15,-3 6-2-15,0 7 0 16,0 6 1-16,-3 8 0 0,0 3 0 16,0 2 0-1,3 0 0-15,3-3 0 0,3-5-3 16,0-2 2-16,6-3 1 15,3-6 0-15,0-7 0 16,5-6 0-16,1-4 0 16,0-7 2-16,0-2-3 15,-3 1-2-15,-3 1 4 16,-4 4 1-16,1 2-3 16,-3 5 1-16,-3 3-2 15,3 5 0-15,-3 3 2 16,0 3 2-16,0 2-1 15,0 0 2-15,-3 1-4 16,0-1 0-16,0-3 1 0,0 1 2 16,0-3-3-16,-1-3-2 15,1 1 2-15,0-1 2 16,3-3-2 0,0-2 0-16,3 0-1 0,3-2 0 15,3-3 4-15,0-1 1 16,-3 1-1-16,0 0-2 15,-4-1 1-15,-2 4-1 16,-3-1 0-16,0 0 0 16,0 3 0-16,-3 3 0 15,3 0-3-15,-3 2 2 16,0 0 1-16,3-2 2 0,0 0-1 16,0-3-1-16,0 0 1 15,0-3-1-15,-3-2 0 16,3-3 2-16,0-3-1 15,3-5-1-15,0-2-2 16,3-3 1-16,2-6 1 16,1 1 0-1,3-1-3-15,0 1 0 0,-3-1 2 16,0 1 2-16,0-1-2 16,-3-2 0-16,-1 3 1 15,1-6 2-15,0 0 1 16,0-2 1-16,0-3-9 15,0-3-2-15,0-2-1 16,0 2 0-16,0 0 5 16,0 3 1-16,-3 0 2 0,-1 0 2 15,1 0-3-15,0-8 0 16,-3 0 3-16,0-5 1 16,0 0-1-16,0 2-2 15,0 3 1-15,3 3 1 16,-3 0-1-16,0-3-1 15,0 0 1-15,0-8-1 16,-6 0 0 0,0-3 2-16,-3 1 1 0,-3 2 1 15,-3 0-5-15,0 0 1 16,-3-5 2-16,3-11 3 16,0 0-2-16,3 3-2 15,3 0 0-15,3 0 1 16,0-8-3-16,3-3 0 0,-3 0 1 15,0 8 2-15,0 8 1 16,-3 3 3-16,0 0-5 16,-3 5-1-16,0 0 2 15,3-2 1-15,-2-1-4 16,2 6 1-16,0 5 0 16,0 5 0-16,0 6 0 15,0 5 2-15,0 5-1 16,0 5-1-16,0 6-2 15,0 3 1-15,0 2 1 16,0 2 0-16,0 4 0 16,-3 2 0-16,0 5 0 0,3 3 0 15,0 2-3 1,0 6 2-16,0 8 1 16,0 8 2-16,3 5-1 15,0 3-1-15,3 2-2 0,0 0 1 16,0-2 1-16,-3 5 0 15,0 0 0-15,0 5 0 16,3 3 0-16,0 3 0 16,0-1 0-16,3-2 0 15,0 0 0-15,0 0 0 16,3 8-3-16,0 2 2 16,0 3 3-16,-1-2 1 15,-2-3-1-15,0-6-2 16,0 1-2-16,-3 0 1 0,0 4-1 15,0 1 0 1,0-3 2-16,3-2 0 16,0-3-3-16,0-3 2 15,0-2 3-15,-3 2 3 16,0 8-4-16,0 3-1 16,-3-3 0-16,0-2 0 0,0-3 0 15,0-6 0-15,0-2 0 16,3-2 2-16,0-1-1 15,0 3-1-15,0 0-2 16,0 3 1-16,0-1-1 16,0-2 0-16,0-2 4 0,3-4 1 15,-3-4-1 1,0-6-2-16,3-3 1 0,0-2 1 16,0-3-3-16,0 0-2 15,-1 1 2-15,1-4 2 16,0 1 0-16,0 2-1 15,0 0-2 1,-3 3 1-16,0 0 1 0,-3-1 0 16,0 1 2-1,0-3 1-15,0 1-4 0,3-4-1 16,0-2 1-16,0 0 2 16,0-3 0-16,3 0-1 15,0 1 1-15,-3-4-1 16,3 1 0-16,0-1 0 15,-3 1 0-15,6-6 2 0,-3 0-1 16,0-5-1-16,0-2-2 16,3-9 1-1,3-2 3-15,-4-3 1 0,4 0-1 16,-3 3 1-16,0 2-4 16,0 1-2-16,-3 2-1 15,0 3 3-15,0 2 0 16,3 0 3-16,-3 1-3 15,3-1 0-15,0-2-1 16,0-3 0-16,0-3 4 16,3 1 1-16,-1-4-1 15,1 4-2-15,-3-1 1 16,0 3 1-16,0 3-3 16,-3 2-2-16,0 3 2 15,-3 6 0-15,0 2 1 0,-3 2 2 16,0 1-3-16,0 2 0 15,0 0 1-15,-3 0 2 16,0 1-3-16,3-4 0 16,0 1 1-16,0-1 0 15,0-2 0-15,0 0 2 16,0 0-3-16,0-2-2 16,3-1 2-16,-3-5 0 15,6 0 1-15,0-3 2 16,3-2-3-16,0-6-2 0,0-2 2 15,0-5 0 1,0-6 1-16,-1-3 2 0,1 3-3 16,0 3 0-16,0 3 3 15,-3 5 1 1,3 5-6-16,0 2 0 16,3 6-1-16,0 6 2 0,0 2 1 15,-3 5 1-15,0 0 0 16,0 0 0-16,-3 0 0 15,-1-2 2-15,-2-3-1 16,3-3 2-16,0-5-4 16,3-2 0-16,3-6 1 15,3-6 2-15,0-1-3 16,3-1 0-16,0 0 1 0,0 3 0 16,-4 2 0-16,1 3 0 15,0 3-3 1,-3 5 0-16,0 0 2 0,-3 5 2 15,0 3-2-15,0 0 0 16,-3 0 1-16,3 0 0 16,0 0 2-1,0 0 1-15,2-3-4 0,4-2 1 16,3-3-2-16,3-3 0 16,3 0 0-16,3 3-2 15,-7 0 0-15,1 3 0 16,-3 0 3-16,-3 2 0 15,0 0-2-15,-6 3 2 0,0 3-1 16,-3 2-2-16,0 3 5 16,0 0 1-16,0 2-3 15,-3 1 1-15,3-1-2 16,-1 3 0-16,1 1 2 16,-3-4 2-16,3-5-3 15,0 1-2-15,-3-4-1 16,3-2 3-16,-3-3 0 15,3 1 3-15,-6-6-1 16,6 0 2-16,0-3-2 16,0 0-1-16,0 1-2 15,3 2 1-15,-3 0 1 16,0 2 0-16,0 1-3 16,0 0 2-16,0 2 1 15,-3 0 2-15,-1468 1-1 16,2936-1-1-16,-1468-5 1 0,3 0-1 15,0-3 0-15,5-5 0 16,1-2 0-16,6-1 2 16,0 1-3-16,3-1 0 15,-3 0 1-15,0 3 0 16,-1 3-3-16,-2 5 2 16,0 0 1-16,-3 5 0 15,0 1 0-15,-3 2 2 16,3-3-1-16,-3 0-1 15,3-5-2-15,-3 0 1 0,0 0 1 16,-1 0 2-16,1 0-1 16,-3 3-1-16,-3 2 1 15,-3 0-1 1,0 3 0-16,0 3 0 16,0 0 0-16,0-1 0 0,3 1 0 15,0-1 0-15,0-2 0 16,3-2 0-16,3-4 0 15,-3 1 2-15,0-3-1 16,0-3-1-16,3 1-2 16,-3-1 1-16,3-2 3 15,0-1-3-15,6 1 0 16,0 0 1-16,-1 2 0 16,-2 3-3-16,3 0 2 15,0 0-1-15,-3 3 0 16,-3 2 2-16,0-2 2 15,-3-1-1-15,0 1 2 16,0-3-4-16,-6 0 0 16,6 3 1-16,3-3 2 15,8 0-1 1,1 0-1-16,3-3-4 0,3 3 0 16,0 0 4-16,3 3 2 15,-4-1 0-15,-2 1-2 16,-6 0-8-16,-3-1-3 15,-3 1 4-15,-3-3 1 16,0 0-14-16,-6 0-6 0</inkml:trace>
  <inkml:trace contextRef="#ctx0" brushRef="#br0" timeOffset="45970.822">13015 14295 132 0,'-3'0'52'0,"3"0"-41"0,0 3 4 0,0-3-1 16,0 0-12-16,6 3 0 16,0-1-2-16,0-2 2 15,3 0-65-15,0 0-27 16</inkml:trace>
  <inkml:trace contextRef="#ctx0" brushRef="#br0" timeOffset="46136.183">13313 14295 116 0,'-12'-7'44'0,"12"12"-35"0,3-3-2 0,0 1-3 0,3 2-11 16,3 1 0 0,3 2-35-16,0 0-14 0,3-1 22 15,0-1 13-15</inkml:trace>
  <inkml:trace contextRef="#ctx0" brushRef="#br0" timeOffset="46285.785">13804 14309 124 0,'9'0'49'0,"-3"2"-38"0,12 1-3 0,-6 0-4 16,0-1-57-16,3 1-24 15</inkml:trace>
  <inkml:trace contextRef="#ctx0" brushRef="#br0" timeOffset="46452.855">14513 14256 212 0,'-3'0'79'0,"0"5"-61"0,3 0-5 0,0 1-5 16,0 2-31-16,3 0-10 0,0-1-51 16,3 1-22-16</inkml:trace>
  <inkml:trace contextRef="#ctx0" brushRef="#br0" timeOffset="46603.452">14822 14272 124 0,'12'-3'49'0,"-6"3"-38"0,0 5-1 0,-3 1-1 0,3-1-8 16,0 0-3-16,3 0-43 15,-3-2-18-15,3 0 21 0,0-1 10 16</inkml:trace>
  <inkml:trace contextRef="#ctx0" brushRef="#br0" timeOffset="46694.748">15084 14301 64 0,'15'5'27'0,"-9"-2"-21"0,9-1-30 0,-9 1-13 16</inkml:trace>
  <inkml:trace contextRef="#ctx0" brushRef="#br0" timeOffset="46797.471">15453 14282 68 0,'27'-5'27'0,"-12"8"-21"0,9 5-30 0,-12-6-16 0</inkml:trace>
  <inkml:trace contextRef="#ctx0" brushRef="#br0" timeOffset="46948.059">16230 14200 184 0,'18'-16'68'0,"-12"16"-52"0,0-2-8 16,0 4-4-16,0 1-81 16,3 0-33-16</inkml:trace>
  <inkml:trace contextRef="#ctx0" brushRef="#br0" timeOffset="47098.763">16557 14129 140 0,'-2'-8'52'0,"4"8"-41"0,1 2 0 0,0 1-4 16,6 0-23-16,0-1-7 15,3 1-32-15,6-3-15 16</inkml:trace>
  <inkml:trace contextRef="#ctx0" brushRef="#br0" timeOffset="47411.193">17653 14129 156 0,'6'-3'57'0,"0"3"-44"0,0 3-1 0,0-1-3 15,3 4-8-15,3 2-1 16,2-3-68-1,1 0-30-15</inkml:trace>
  <inkml:trace contextRef="#ctx0" brushRef="#br0" timeOffset="47547.82">18108 14121 176 0,'18'-13'68'0,"-12"13"-52"0,3 2 6 0,-3 1 1 16,3 2-16-16,0 0-6 0,3 3-87 15,3 6-38-15</inkml:trace>
  <inkml:trace contextRef="#ctx0" brushRef="#br0" timeOffset="47698.631">18415 14205 228 0,'-3'-7'88'0,"0"7"-69"0,0 5-3 0,3-5-6 0,6 5-13 15,3 3 0-15,3 0-78 16,3 3-36-16,2-1 42 16,1-2 23-16</inkml:trace>
  <inkml:trace contextRef="#ctx0" brushRef="#br0" timeOffset="47818.37">18695 14248 204 0,'6'-5'77'0,"3"7"-60"0,-1 1-7 15,1-1-6-15,0 4-44 0,3-1-18 16,0 0-17-16,3 1-4 16</inkml:trace>
  <inkml:trace contextRef="#ctx0" brushRef="#br0" timeOffset="47999.034">19132 14258 36 0,'21'-8'13'0,"-6"6"-10"0,12-1-16 16,-12 1-6-16</inkml:trace>
  <inkml:trace contextRef="#ctx0" brushRef="#br0" timeOffset="48281.918">19873 14269 220 0,'-12'-8'85'0,"7"8"-66"0,5 3-6 0,0 2-4 15,3 0-37-15,-1 1-13 16,4 2-45-16,0-1-21 0</inkml:trace>
  <inkml:trace contextRef="#ctx0" brushRef="#br0" timeOffset="49932.856">20534 14097 124 0,'0'-8'49'0,"0"5"-38"0,0 3 21 0,0 0 7 15,0 0-4-15,0 0 0 16,0 6-7-16,0 2 0 0,0 2-16 16,0 3 4-16,3 6 2 0,-3 0-4 15,3 2 2-15,0 0-5 16,3 3-1-16,0-1-6 15,0 1-1-15,3 0 1 16,3-3 0-16,0-2-2 16,3-6-2-16,2-5 3 15,1-5 2-15,0-6-2 16,0-5 0-16,0-3-1 16,0-4 1-16,-3-4-2 15,0-2 2-15,-4 0-2 16,-2 0 2-16,-3 2-4 15,0 3 0-15,0 3 1 0,0 2 0 16,-3 6-3-16,-3 5 2 16,3 5-1-16,0 3 0 15,0 3 0-15,0 2 0 16,0 0 2-16,0 1 0 16,3-1 0-16,0 0 2 15,3-2-1-15,3-6-1 16,3-2 3-16,2-6 0 15,1-2 10-15,0-6 3 16,0-2-5-16,0-3-2 16,-3-3-3-16,-3-2 1 15,-3 0 0-15,-3 0 3 0,-6 0-7 16,-3 5-2-16,-3 5 1 16,-3 1 1-16,0 4-15 15,0 1-4-15,0 2-19 16,3 3-7-16,3 3-31 15,3-3-11-15,3 3-33 16</inkml:trace>
  <inkml:trace contextRef="#ctx0" brushRef="#br0" timeOffset="50517.921">21129 14116 180 0,'12'5'68'0,"-9"3"-52"0,3 5 14 16,-6-5 4-16,0 3-2 0,0 2 3 15,0 0-8 1,0 0-2-16,-3 3-14 16,3 0-2-16,0 0 1 0,0 0-6 0,6 0 0 15,3-3-2-15,0-5 1 16,3-3 0 0,0-8 1-16,3-2 0 15,0-5 2-15,-3-4 1 16,-3-4 3-16,-6-3-1 0,-3-1 2 15,-3 1-8-15,0 3-2 16,-3 2-3-16,0 3 0 16,0-1-7-16,3 4-2 15,3 5-18-15,0-1-9 16,6 4 2-16,3-1 4 0,3 3 11 16,2 3 8-16,1-1 3 15,0 4 4-15,-3-1 4 16,3 3 3-16,-3 0 4 15,0 8 4-15,0-6 7 16,-3 6 2-16,0-3-1 16,0 3 0-16,-4-3-1 15,1 1 0-15,0-4 0 16,-3 1 3-16,0-3 2 16,-3-3 2-16,0 0-6 15,-3-5 0-15,0 0-6 16,0-5 1-16,0 0-7 15,0-6-3-15,0 1 1 16,6-9 0-16,0 3-4 0,6-2 1 16,0 2-2-16,3-3 0 15,-3 1 0-15,3 4 0 16,-3 4-25-16,3-1-9 16,-3 3-28-16,0 3-10 15,0 0-54 1</inkml:trace>
  <inkml:trace contextRef="#ctx0" brushRef="#br0" timeOffset="50968.716">21752 14068 216 0,'0'-8'82'0,"0"8"-64"0,-6-3 18 0,6 3 2 0,-3 3-9 15,0-3-2-15,-6 5-4 16,3-2-3-16,-6 5-10 16,3-3-4-16,-3 6 0 0,3-3-3 15,3 0-2-15,0 2-3 16,3 1 1-16,3 2 1 15,3-2 0-15,6-3 0 0,0 2 0 16,0 1-3-16,3-3 2 16,0 0 1-16,0-3 0 15,0 0 0-15,0 0 0 16,-1-2 0-16,-2 2 2 16,-3-2 5-16,-6-3 6 15,-3 0-3 1,-6 3 2-16,-5-1-5 0,-4 4-2 15,-6-1 0-15,0 3-1 16,0-3-11-16,0 0-3 16,7-2-41-16,14-6-123 31</inkml:trace>
  <inkml:trace contextRef="#ctx0" brushRef="#br0" timeOffset="51247.983">21918 13970 244 0,'3'-3'90'0,"-3"3"-70"0,-3 3 15 15,3-3 0-15,0 5-12 16,0 1 0-16,-3 4-8 16,3 1-1-1,0 7-8-15,0-2-2 0,0 8 0 0,0-6 0 16,3 6 0-16,0-3-2 15,3 3 1-15,0-5-2 16,6-1 2-16,-3-2 0 16,0 0 1-16,-3-3-24 15,0-5-12-15,-3 0-19 0,-6-5-8 16,3-1-59 0</inkml:trace>
  <inkml:trace contextRef="#ctx0" brushRef="#br0" timeOffset="51410.134">21713 14089 224 0,'-12'-13'85'0,"12"8"-66"0,3-1 10 0,3 4-1 15,6-4-5-15,6 1-2 16,3 0-9-16,-4 2-5 16,16 0-4-16,-6 1-5 0,12 2 1 15,-7 0-43-15,10 0-20 0,-9 0-48 31</inkml:trace>
  <inkml:trace contextRef="#ctx0" brushRef="#br0" timeOffset="52006.655">22662 14153 172 0,'-3'-16'66'0,"3"16"-52"0,-6-21 19 16,6 18 6-16,-5-8-7 16,2 3 1-16,-6-8-3 15,0 3 1-15,-3-3-17 16,3 3 1-16,-6 0-1 0,3 2-1 16,-3 3 0-16,3 3-3 15,-3 5-1-15,1 0-3 16,-1 13-1-16,0 1-6 15,0 9 1-15,3-4 0 16,3 7 0-16,3-4 2 16,9 7 1-16,0-6-12 15,9 1-7-15,-3-3-24 0,9-2-10 16,-3-6-38-16,5-5-14 16,-2 0 8-1</inkml:trace>
  <inkml:trace contextRef="#ctx0" brushRef="#br0" timeOffset="52414.658">22820 14068 200 0,'-9'-27'74'0,"9"27"-58"0,-12-10 12 0,12 10 2 16,-6 0-7-16,0 0 1 16,-5 3-7-16,2-1 0 15,-3 6-10-15,0-3 2 0,0 9 2 16,0-4-2-16,3 9 0 15,0-3-5-15,3 2-3 16,0 1 2-16,3-1 2 0,3-2-2 16,3-3 0-16,0-2 1 15,6-3 0-15,-3 0 0 16,6-8 0-16,3 0-2 16,0-11 1-16,-3 3-2 15,0-8-1-15,-1 3-2 16,-2 0 1-16,0 2-1 15,-3 6 0-15,0-3 2 16,-6 16 0-16,0-3 4 16,0 6 2-16,0-1-2 0,3 4-1 15,0-4-1 1,6 3 1-16,-3-2-2 0,6 0 2 16,0-3-29-16,6-3-11 15,-3-2-44-15,5-6-18 16,-2 0-8-1</inkml:trace>
  <inkml:trace contextRef="#ctx0" brushRef="#br0" timeOffset="52756.456">23133 13981 240 0,'-12'-16'90'0,"12"16"-70"0,-21-6 17 0,18 6 4 15,-6 0-13-15,0 0-1 0,-6 6-12 16,3-1-2-16,-6 6-7 15,4-3-6-15,2 7-1 0,0-1 3 16,6 2 3-16,0-3-4 16,9 5-3-1,0-2-2-15,3 3 3 0,0-6 0 16,6 3 3-16,-3 0-3 16,2-3 0-16,1-3 1 15,0 1 0-15,0 0 2 16,-3-3 3-16,-3-1 0 15,-6-1 2-15,0-1-2 16,-9 3 2-16,3-3-4 16,-12 3 0-16,3-2-1 15,-5-1-2-15,2 0-32 0,6-2-14 16,0-1-37-16,15-7-12 16,0 0-12-1</inkml:trace>
  <inkml:trace contextRef="#ctx0" brushRef="#br0" timeOffset="53115.577">23171 14108 176 0,'3'8'68'0,"-3"-8"-52"0,6 7 17 0,-6-7 4 15,6 6-6-15,0-4-1 16,9 1-10-16,-3 0-5 16,12-3-8-16,-6 0 2 0,11-6 1 15,-5 4-1-15,3-9 0 16,-3 3-5-16,-3-5-1 15,-3 2 1-15,-7-7 2 16,-2 2-3-16,-9-5 0 0,0 5-3 16,-6 0-1-16,3 3 1 15,-2 2 2-15,-1 1 1 16,0 7 1-16,0 3 2 16,0 11 1-16,0-3 5 15,3 10 3-15,0-2-2 16,6 8 0-16,0-6-3 15,9 6-1-15,0-5-8 16,11-3-2-16,-2-3-3 16,18-8 0-16,-3 3-28 15,8-13-14-15,-8 2-27 0,3-2-10 16,-7 2-32 0</inkml:trace>
  <inkml:trace contextRef="#ctx0" brushRef="#br0" timeOffset="54091.612">23972 13840 176 0,'0'-2'68'0,"0"2"-52"0,0 5 8 15,0-5 0 1,3 5-8-16,-3 1-1 0,3 7-3 16,0-3 0-16,0 12-6 0,0-4-2 0,0 11 2 15,0-5 1-15,0 2 1 16,0-2 0-16,0 0 2 15,-3-3-5 1,0-2-3-16,0-6 5 0,0-5 5 16,0-3-2-16,-3-5 2 15,0 0-3-15,0-10 2 16,0 2-6-16,3-11-1 16,0 3 0-16,3-7 0 15,0 4-5-15,9-2-1 16,-3 2 1-16,6 1 0 15,0 2-2-15,5 0 2 0,-2 3-26 16,6 5-11-16,-6 0-28 16,3 3-10-16,-3-1-22 15</inkml:trace>
  <inkml:trace contextRef="#ctx0" brushRef="#br0" timeOffset="55012.167">24288 13941 152 0,'-3'10'57'0,"3"-10"-44"0,-3 16 21 16,3-13 7-16,-3 5-7 16,0 0-2-16,0 2-10 15,0 1-3-15,0 2-11 16,0-2-3-16,3-1 1 0,0 1 3 0,3-3 2 16,0 0-3-16,3-5-3 15,0-1-2-15,3-4-3 16,0-1 1-16,5-8-1 15,-5 3 0-15,0-5 2 16,0 3-1-16,0-4 2 16,-3 1-4-16,-3 3 0 15,0 2 1-15,0 5 2 16,-3 0-3-16,0 9-2 16,0-1 2-16,0 8 0 15,0-2 3-15,3 2 1 16,0-2-1-16,6 2-2 15,-3 0 1-15,6-2-1 16,-3-4 4-16,6-4 5 0,-4 0-5 16,4-9 0-1,-3 1 0-15,3-11 0 0,-3 3 0 16,0-8 2-16,-3 2-5 16,0-2-3-16,0 5 1 15,-3 0 2-15,0 3-2 16,-3 3 0-16,0 2-4 15,-3 5 1-15,0 0 2 16,-3 9 3-16,0-1-2 16,0 6 0-16,0-1 1 15,0 6 0-15,3-3 2 16,0 3 1-16,0-3-1 16,-3 1-2-16,0-4 3 15,3-4 0-15,0-1 3 16,0-5 3-16,0 0-2 15,0-8 1-15,0 3-5 16,6-11 0-16,0 2-1 0,6-4 1 16,-3 2-7-16,5 0 1 15,-2 3 1-15,3 2 3 16,-3 3-5-16,0 8 1 16,-3 0 1-16,0 8 3 15,-3 0 0-15,3 11-1 16,-3-3 1-16,0 5-1 15,-3-3-3-15,6 1 2 16,-1-3 3-16,4-3 1 16,-3-2 1-16,3-9 2 0,-3 1-1 15,3-8 2-15,0-1-6 16,3-10-3-16,-3 3 3 16,0-11 1-16,-3 6 0 15,0-6 1-15,-4 3-4 16,1-3 0-1,0 6-4-15,-3-1-1 0,0 3-6 16,-3 3 0-16,0 2-1 16,0 1 1-16,0 2-9 15,0 3-4-15,0 2-17 16,0 3-9-16,0 0-43 16,0 0-37-1,0 0 51-15</inkml:trace>
  <inkml:trace contextRef="#ctx0" brushRef="#br0" timeOffset="55946.091">20793 14539 196 0,'-6'0'74'0,"6"0"-58"0,0 3 14 0,0-1 1 16,0 3-7-16,3 6 0 15,-3 2-7-15,3 6-2 16,0 7-9-16,0 1 0 0,0 4 1 16,0 4-1-16,0 2-1 15,3 0-3-15,0-3 1 16,3-5-4-16,0-7 0 15,0-9-37-15,0-8-14 16,-3-8-64 0</inkml:trace>
  <inkml:trace contextRef="#ctx0" brushRef="#br0" timeOffset="56315.105">21106 14690 200 0,'-3'10'77'0,"6"-4"-60"0,-3 1 13 0,0-1 1 16,3 2-7-16,0 0-2 16,0 0-8-16,3 2-1 15,0-2-8-15,-1 3-3 0,1-3 1 16,-3 0-7-16,3-3-1 15,-3 0-47-15,-3-5-18 16,0 0-32 0</inkml:trace>
  <inkml:trace contextRef="#ctx0" brushRef="#br0" timeOffset="60745.276">20647 14745 204 0,'-3'-2'77'0,"6"-1"-60"15,-6 3 13-15,3 0 1 0,3 0-5 16,0-3 2-16,0 1-7 16,3 2-3-16,3-3-10 15,0 3 1-15,3-3 2 0,3 3-4 16,3 0-2-16,3-2-2 15,2 2-3-15,1 0 1 16,3 0-1-16,-3 0 0 16,0 0 0-16,-4 0-31 15,-2 2-14-15,-6-2-43 16,-3 3-57 0,0 0 38-16</inkml:trace>
  <inkml:trace contextRef="#ctx0" brushRef="#br0" timeOffset="61300.911">21106 14531 164 0,'6'-8'63'0,"-6"5"-49"0,0 3 22 0,0 0 10 15,3 6-15-15,0-1-3 16,-3 3-10-16,3 0-3 16,0 2-9-16,0 1-2 0,-1-3 0 15,4 0-11-15,0-3-3 16,3-5-57-16,3-3-25 15,-3-4-2 1</inkml:trace>
  <inkml:trace contextRef="#ctx0" brushRef="#br0" timeOffset="61976.74">21338 14700 172 0,'-6'0'66'0,"6"6"-52"0,-3-1 19 0,3 0 4 0,0 3-2 16,3 0 2-16,0 3-7 16,0 2-4-16,0 0-14 15,0-2-1-15,0 5 2 0,0-3-7 0,0 3-1 16,0-3 1-16,0 0 3 15,-3-2-2-15,0-3-2 16,0-3 2-16,0-5 0 16,0 0-1-1,3-8-1-15,-3 0-1 0,6-8 2 16,0 3-3 0,3-6-2-16,-1 6-3 0,4-3 1 15,6-2 1 1,-3 7 0-16,-3 1-3 0,3 2 2 15,3 2-1-15,0 6-2 16,-4 3 3-16,-2 5 2 16,-3 5-2-16,-3 3 0 15,0 3 1-15,-3 2 2 16,0 0 1-16,0-3 1 0,3-2 0 16,0-5 0-16,0-8 0 15,3-9 0-15,0-7-5 16,0-3 1-16,3-5 2 15,-3 0 1-15,3 0-1 16,-4-1 1-16,1 4-4 16,0 5 0-16,0-1 1 15,0 7 2-15,-3 1-3 16,0 6-2-16,0 3-1 16,-3 2 3-16,0 6 2 15,0 2 2-15,0 3-1 16,3 2 1-16,0 6-2 15,3 0-1-15,0-3 1 0,3-5-1 16,0-3-42 0,-4-7-17-16,1-1-54 15,3-8-58-15,-3 3 55 16</inkml:trace>
  <inkml:trace contextRef="#ctx0" brushRef="#br0" timeOffset="62349.232">21906 14825 208 0,'3'-3'79'0,"-3"3"-61"0,3 0 6 0,-3 0-2 16,3 0-10-16,0 0 1 15,3-3-4-15,0 1 2 0,3-4-6 16,0 1-5-16,0-5-1 16,-3 2 7-16,0-8 4 0,-3 2-1 15,-3-1 0-15,0 1-3 16,-6 4 1-16,0 2 0 15,-6 5 1-15,-3 1-2 16,0 4 1-16,3 1 2 16,-3 5 2-16,-5 8 3 15,5 2 2-15,6 3-5 16,9-2 1-16,0-3 6 16,15 5 6-16,-3-3-7 15,11 4-2-15,-5-7-2 16,12 1-1-16,-9-2-4 15,0-6-3-15,-3-1-9 0,-1-7-5 16,4-5-33-16,-3-5-12 16,-3-4-37-16,-3 1-13 15,0 3-21 1</inkml:trace>
  <inkml:trace contextRef="#ctx0" brushRef="#br0" timeOffset="63010.261">22484 14740 176 0,'-15'-3'68'0,"9"3"-52"0,-6 6 12 15,9-1 5-15,0 0-6 16,-3 3-1-16,3 0-3 16,0 3-3-16,0 2-10 15,3 3 2-15,3 2 4 0,3 1-4 0,3-1 1 16,3 1-4-16,3-6 2 16,0-2-2-16,0-3 0 15,0-6-1-15,-1-7 0 16,-2-6-2-16,0-2-1 15,-6-5-1-15,-3-1 2 16,-3-2-3-16,-6 2 0 16,-3 1-1-16,-3 2 1 15,-2 3-4-15,-1 2 0 16,3 3-1-16,3 0 0 16,3 3 0-16,3 0-2 0,6 2 7 15,3 0 3 1,3 3-3-16,3 0 0 15,3 0-1-15,2 6 1 16,1-1-2-16,3 0-1 16,3 3 3-16,-3-2 0 0,-3-4-21 15,5-2-10-15,-2 0-19 16,0-2-9-16,0-1-33 16,-9-2-14-16,-3-1 11 15</inkml:trace>
  <inkml:trace contextRef="#ctx0" brushRef="#br0" timeOffset="63446.489">22662 14462 196 0,'-6'-32'74'0,"6"24"-58"0,0-2 20 0,0 10 7 15,0 0-15 1,0 3-4-16,-3 2-10 0,1 3-1 15,-4 5-8-15,0 5 1 0,0 4 1 16,0 1 1-16,0 7 0 16,0-1 2-16,0 5 1 15,3 3-3-15,3 3 0 16,3 7-3-16,3 4 0 16,0-1-1-16,3 0 2 0,0-2-3 15,0-8 0-15,-1-6 3 16,1-2 1-16,-3-6 5 15,0-2 3-15,0-6 0 16,-3-4 1-16,-3-4-2 16,0-2 1-16,-3-2-4 15,-3-6-1-15,-3 0-4 16,-3-6-1-16,-2-2-3 16,-1-2 1-16,-3-4-2 15,0 1-1-15,-3-3-10 16,0 1-6-16,0 1-30 15,4 4-10-15,5-4-55 16,6 1-23-16,9-3 15 16</inkml:trace>
  <inkml:trace contextRef="#ctx0" brushRef="#br0" timeOffset="63793.614">23302 14565 208 0,'-9'-8'77'0,"9"8"-60"0,-11 3 15 0,11-3 2 0,-6 5-8 16,0-2-1-16,-3 8-8 15,0-4 0-15,-6 12-10 16,-6 7 2-16,-3 4 4 0,0 4-3 16,1 8 2-16,2 3-5 15,0 0 1-15,3-2-3 16,3-6 0-16,3-3-3 16,3-8 1-16,3-10-26 15,0-5-10-15,3-14-45 16,6-7-17-16,3-11-15 15</inkml:trace>
  <inkml:trace contextRef="#ctx0" brushRef="#br0" timeOffset="64089.912">23273 14428 208 0,'6'-13'79'0,"-6"13"-61"0,9-3 12 0,-9 3 4 16,5 3-9-16,1-1 0 15,3 3-1 1,0 1 0-16,0 7-13 0,0-2 2 0,0 12 1 16,0-1-3-16,0 9-1 15,-3-4 0-15,3 10 4 16,-3-3-2-16,3 14 3 16,-3-11-8-16,3 10-2 15,-1-7-1-15,1 0 0 0,0-6 2 16,0-5 1-16,-3-5-6 15,0-8-2-15,-3-3-25 16,-3-7-10-16,0-4-25 16,-9-10-12-16,3 3-60 15</inkml:trace>
  <inkml:trace contextRef="#ctx0" brushRef="#br0" timeOffset="64240.507">23106 14719 200 0,'-6'-3'77'0,"6"6"-60"0,3-3 8 16,3 0 2-16,3 0-14 16,6 2-2-16,3 1-5 15,-4 0 1-15,16-3-4 16,-6 0-33-16,18-3-12 0,-10 0-56 16</inkml:trace>
  <inkml:trace contextRef="#ctx0" brushRef="#br0" timeOffset="78308.746">20079 14695 80 0,'-3'11'33'0,"6"-4"-26"0,0 1-4 16,0-2-2-16,0 2-6 15,0 0-1-15,0 5-26 16,-3 3-11-16</inkml:trace>
  <inkml:trace contextRef="#ctx0" brushRef="#br0" timeOffset="78654.219">20263 15208 116 0,'-12'3'44'0,"15"0"-35"0,-3 7 1 0,0-2-4 15,0 3-7-15,0-1 1 0,-3 14 0 16,0-5 0-16,-3 10 0 16,-2 13 2-16,-1-5-17 15,0-3-4-15,0-2-29 16,0-5-9-16</inkml:trace>
  <inkml:trace contextRef="#ctx0" brushRef="#br0" timeOffset="78794.842">20242 15904 76 0,'-5'29'30'0,"5"-29"-24"0,-3 32-3 16,3-27-2-16,3 11-32 15,5 0-14-15</inkml:trace>
  <inkml:trace contextRef="#ctx0" brushRef="#br0" timeOffset="78931.549">20299 16338 124 0,'-6'37'49'0,"6"-37"-38"0,6 29-3 0,-3-24-4 16,6 9-11-16,3 7 0 15,3 0-46-15,3 0-17 16</inkml:trace>
  <inkml:trace contextRef="#ctx0" brushRef="#br0" timeOffset="79091.978">20531 16907 108 0,'3'24'41'16,"3"-8"-32"-16,6 10-2 0,-3-10-4 0,-3 2-3 15,0-2 2-15,3 16 1 16,3 10 1-16,-6 3-7 16,0-2 0-16,-6-4-45 15,-3-2-18-15</inkml:trace>
  <inkml:trace contextRef="#ctx0" brushRef="#br0" timeOffset="80364.877">14021 14478 32 0,'-29'42'13'0,"29"-42"-10"0,-39 64-3 16,21-35 0-1,-9 3 2-15,-8 5 3 0,-10 10 0 16,-3 12 2-16,-2 4-2 16,-1 3 0-16,1 0 1 15,-7 6 3-15,-3 10-4 16,-2-3-3-16,-1 3-1 15,7-5-1-15,-1 0 2 16,7 5 3-16,5-6-4 0,3-1-3 16,4-4 1-16,-1-8 2 15,3-7 0 1,4-8 2-16,5-9-33 0,3-2-12 16</inkml:trace>
  <inkml:trace contextRef="#ctx0" brushRef="#br0" timeOffset="80920.43">14292 15412 28 0,'-101'122'13'0,"48"-75"-10"0,-28 43 2 0,48-42 1 16,-17 18 1-16,-13 5 1 16,-5 12-2-16,-4 9-1 15,4-2 1-15,2-5 1 16,1-9-1-16,-3-1 1 16,2 4-6-16,7-5-1 0,5-8 0 15,6-5 2 1,13-8-10-16,8-8-2 0,9-8-17 15,9-8-8 1</inkml:trace>
  <inkml:trace contextRef="#ctx0" brushRef="#br0" timeOffset="81594.848">15700 15211 32 0,'-110'106'13'0,"51"-40"-10"0,-22 29 8 15,45-47 5-15,-17 18-4 16,-16 16 1-16,-5 3-2 16,0 5 1-16,-1 7-4 15,1 9-3-15,-7-5-5 16,-5-1-2-16,3 6 5 16,5 5 5-16,7-7-2 15,2-7-1-15,1-1-2 0,3-1 0 16,2-2-2-16,9-14-1 15,7-8 1-15,5-10-1 16,6-8 0-16,7-8 0 16,5-8-9-16,3-8-4 15,9-2-29-15,3-9-12 16</inkml:trace>
  <inkml:trace contextRef="#ctx0" brushRef="#br0" timeOffset="82240.841">16819 14917 36 0,'-77'122'16'0,"41"-64"-12"0,-20 29 7 0,23-44 5 15,-15 28 1-15,-8 9 1 0,-4 15-5 16,-5 11 0-16,-1 2-8 16,-8 1-3-16,-6 12 5 15,-7 6 5-15,1-5-2 16,-12 5 0-16,-6 5-2 16,-4-2 2-16,4-3 4 15,0 0 1-15,3-5-8 16,6-16-2-16,8-9-3 15,10-4-2-15,11-8 1 16,10-9-1-16,8-9 2 0,7-12-1 16,8-5-1-16,6-7-2 15,9-9 1-15,9-5-21 16,6-2-8-16,3-6-34 16</inkml:trace>
  <inkml:trace contextRef="#ctx0" brushRef="#br0" timeOffset="83008.466">18192 14827 44 0,'-87'117'16'0,"52"-49"-12"0,-22 22 5 0,21-45 4 0,-14 24-1 16,-10 13 1-16,-2 8-7 16,-4 13-4-16,-11 11-4 15,-4-5 1-15,-5 7 1 16,0 11 0-16,-1 0 8 16,-2-8 5-16,-3 5-4 15,6 3-1-15,5-7-6 16,7-4-2-16,2-2 0 15,-2-3 2 1,3-11 1-16,5-10 3 0,6-8-5 16,4-5-1-16,8-5-2 15,4-6 0-15,11-11 2 16,6-7 2-16,3-6-30 16,9-7-13-16,7-6 3 15,2-6 4-15</inkml:trace>
  <inkml:trace contextRef="#ctx0" brushRef="#br0" timeOffset="83862.73">19540 14957 72 0,'-62'95'30'0,"32"-47"-24"0,-12 15 8 0,18-31 1 16,-11 18-6-16,-10 11-3 0,-6 5-1 15,-5 6 1-15,-4 10 1 16,-5 5 3-16,-10 3-1 16,-8 0 2-16,-3 11-2 15,-1 10 0-15,1-3-3 16,-3-5 1-16,2 1-4 15,10-1 0-15,6-5 3 16,8-11-3-16,9-5-2 16,4-3 0-16,-1 3-1 0,-5 3 0 15,-7-3 2-15,4-3-1 16,-4 1-1-16,7 2 1 16,2-3-1-16,9-5-3 15,7-8 2-15,5-7 3 16,6-9 3-16,3-8-7 0,4-7-3 15,5-4-13-15,0-2-4 16,3-2 7-16,-3 2 6 16,-3 0-3-1,3 6-17-15,0-1 2 16,3 0-13-16,9-7-2 16</inkml:trace>
  <inkml:trace contextRef="#ctx0" brushRef="#br0" timeOffset="84748.589">19933 16039 80 0,'-36'37'30'0,"18"-10"-24"0,-8 15 2 15,14-18-1-15,-9 10-6 16,-9 6-3-16,-6 7 3 15,-5 4 1-15,-10 4 0 0,-3 11-2 16,-5 3 9-16,-7 5 4 16,-5-2 2-16,0-6 1 15,-1 0-6-15,7 3-2 16,5 2-4-16,7-5-3 16,5-2 0-16,0-6 1 15,4-8-1-15,2-2-3 0,3-3 1 16,4-5 1-16,-1 2 2 15,0-5 1 1,6 0 1-16,4 0-5 16,2-3 1-16,0-2 0 0,3-3 0 15,3-5-20 1,3 0-40-16,0-3-1 0,4 0 21 16,2-5 16-16</inkml:trace>
  <inkml:trace contextRef="#ctx0" brushRef="#br0" timeOffset="85378.11">20284 16378 12 0,'-12'21'8'0,"6"-5"-6"0,-6 5 1 15,6-10 1-15,-5 2 0 16,-7 3 2-16,0 5-5 16,-3 3-1-16,-3 5 0 15,-6 8 0-15,-2 5 0 16,-4 3 2-16,-3 3 3 16,-2-1 4-16,-7 1 7 15,-6 2 2-15,-5 8 6 16,-4-2 5-16,1 0-12 15,5-4-4-15,4 4-6 16,5-3-2-16,0 0-3 0,-2 0 1 16,2 5-2-16,1 0-1 15,2-2 1-15,3-3 1 16,4-3-32-16,-1-2-14 16,6-6 0-16,3-5 0 15</inkml:trace>
  <inkml:trace contextRef="#ctx0" brushRef="#br0" timeOffset="96308.386">13072 17455 96 0,'-3'-3'38'0,"3"3"-29"0,0 0 17 0,0 0 5 15,0 0 3 1,0 0 2-16,0-3-6 0,0 1-4 16,0 2-14-16,0 0-1 0,0 0 2 15,0 0 2-15,3 5 0 16,0 3-1-16,0 2-1 16,3 4-3-16,3 2 1 15,0-1-4-15,3 4 1 16,2-1-1-16,1 4 1 15,3-4-2-15,0 1-1 16,0-1 1-16,3 1 1 16,-3-3-3-16,0-1-1 15,-1 1 1-15,-2 0 0 16,3 0-2-16,-3 0 1 16,0-3-2-16,0 0-1 15,0-5 3-15,-3 0 0 16,-4-2-1-16,1-1-2 15,-3-2-17-15,-3-1-6 16,-3-2-18-16,0-2-4 0,0-1-38 16</inkml:trace>
  <inkml:trace contextRef="#ctx0" brushRef="#br0" timeOffset="96851.062">13191 17214 160 0,'0'5'63'0,"3"-2"-49"0,3-1 20 0,0 1 8 16,0 2-6-16,0-2-1 15,0 2-8-15,0 1-3 16,3 1-13-16,0 4 0 0,-1 2 0 0,4 1-2 16,0 1 0-16,6 4-3 15,-3 2-1-15,3 6-3 16,0-1-2-16,0 3 1 15,-1 0-1-15,1 0 0 16,0 0 0-16,0 1 2 16,-3-1 3-16,0-6-2 15,0 1 0-15,-3 0-1 16,0 0 1-16,-1-6 0 16,1 1 1-16,-3-3-2 15,0-3-2-15,0-2 1 16,0-1-1-16,-3-2-9 15,0-3-2-15,-3 1-7 16,0-4-2-16,-3-2-9 0,0 0-2 16,0 0-23-16,0 3-8 15,-3-3-35 1</inkml:trace>
  <inkml:trace contextRef="#ctx0" brushRef="#br0" timeOffset="97391.699">13575 17354 192 0,'0'3'74'0,"3"-1"-58"0,0-2 12 16,-3 0-1-16,0 0-2 15,6 0 2-15,0 0-6 16,0-2-1-16,3 2-11 16,0 0 3-16,3 0 2 0,-1 2-3 15,4 6-1-15,0 5-2 0,3 6 0 16,0 7-2 0,3 6-1-16,0 0-1 15,-1 0 2-15,4-3-5 0,0 0-1 16,0-3 0-16,-3-2 2 15,0 0-1-15,-1-3-1 16,1 0 1-16,-3-2 1 16,0-3-1-16,-3-3 2 15,-3-2-18-15,-3-4-6 16,-3-1-19-16,0-1-7 16,-3-8-30-16,-3-5-14 0,0-10 0 15</inkml:trace>
  <inkml:trace contextRef="#ctx0" brushRef="#br0" timeOffset="97811.866">13941 17238 176 0,'-3'0'68'0,"3"2"-52"0,0 1 8 15,0-3 2-15,0 0-2 16,0 0 1-16,3 0-6 16,0 0 1-16,0 3-11 0,-3-3 1 0,6 5 3 15,0 5-1-15,3 4 1 16,0 2-7-16,3 2-4 16,3 3-1-16,-1 6 1 15,7 2-3-15,0 3 0 16,6 2 1-16,0 0 0 15,0-2 0-15,-4-3 0 16,1 0 0-16,0 0 0 16,-3-7 0-16,-3 1 0 15,-3-4 2-15,-4-3 3 16,1-6-2-16,-6 1-2 16,0-6-14-16,0 1-4 15,-6-6-7-15,3 0 0 16,0-3-5-16,0 0 1 0,-3 1-23 15,0-1-7-15,0-2-20 16</inkml:trace>
  <inkml:trace contextRef="#ctx0" brushRef="#br0" timeOffset="98380.289">14432 17349 168 0,'-3'-6'66'0,"3"4"-52"0,0 2 17 0,0 0 2 0,0 0-3 16,3-3 0-16,0 1-6 15,0-1-3-15,0 3-11 16,0 0-2-16,3 0-1 0,6 5 3 16,0 3 4-1,3 5-4-15,3 3 0 0,0 8-2 16,2 10 2-16,1 6-3 16,3 0 1-16,0-1-1 15,-3-1 3-15,2-4-7 16,1-2-4-16,0-3 2 15,-3-5 1-15,0-3 0 16,-3-3-2-16,-1-2 5 16,-2-3 1-16,-3-2-20 0,-3-3-10 15,-3-3-17-15,-3 0-5 16,-3-5-46 0,-3 0-57-16,0-2 41 15</inkml:trace>
  <inkml:trace contextRef="#ctx0" brushRef="#br0" timeOffset="98782.055">14730 17320 112 0,'-9'-8'44'0,"9"2"-35"0,0 4 27 0,0 2 9 0,0 0-5 16,3 2 0-16,0 4-8 16,3-1 0-16,3 3-18 15,0 0 5-15,3 0 2 0,0 5 0 16,-1-2-1-16,4 2-4 16,3 3 0-16,0 5-7 15,3 5-1-15,6 6-2 16,-1 2-1-16,1 4-1 15,0-4 2-15,0-2-3 16,-3-3 0-16,-1 0 1 16,-2-3 0-16,-3-4-2 15,0-1 1-15,-3 0-26 16,0-5-10-16,0-3-18 16,-3-2-7-16,-1-4-32 15,1 1-50 1,-3-8 37-16</inkml:trace>
  <inkml:trace contextRef="#ctx0" brushRef="#br0" timeOffset="99208.891">15233 17277 156 0,'-6'-13'60'0,"9"13"-47"0,0 3 19 16,-3-3 5-16,0 5-8 16,3 3 0-16,0 3-5 15,0-1-1-15,3 1-12 16,0-1 2-16,3 1 1 0,0-1 4 15,3 6 1-15,2 0-2 16,1 5 0-16,6 8-5 16,3 11 0-16,0 0-3 15,3 2 2-15,-1-5-4 16,4 0 1-16,0-5-5 0,0 0 0 16,-4-6-1-16,1-5 1 15,-3-2 0-15,-3-3 3 16,-6-6-8-16,-3-4-3 15,0-6-26-15,-9-3-12 16,-6-8-29-16,-9-4-12 16,3-9-35-1</inkml:trace>
  <inkml:trace contextRef="#ctx0" brushRef="#br0" timeOffset="99611.489">15590 17259 156 0,'0'-3'57'0,"0"3"-44"0,0 3 23 16,0-3 6-16,3 5-3 15,0-2 2-15,0 2-8 16,0 0-3-16,0 1-16 15,3-1-2-15,0 0 1 0,3 0-3 16,0 3 2-16,3 3-5 16,3 2 1-16,-1 3-3 15,1 11 2-15,0 2-2 16,3 8 2-16,0 2 2 16,3 4 2-16,3-6-3 15,2 0 0-15,4-5-5 0,0-1 0 16,3-4-1-16,-4-3-2 15,1-3 3-15,-6 0 0 16,-3-5-4-16,-3-3 1 16,-3-2-22-16,-7-3-10 15,-2-6-28-15,-6-4-12 16,-6-6-59 0</inkml:trace>
  <inkml:trace contextRef="#ctx0" brushRef="#br0" timeOffset="100213.088">15721 16917 120 0,'-6'-10'46'0,"3"7"-35"0,0 1 14 0,3-1 4 16,3 0 3-16,-3-2 19 15,6 2-10 1,0 1-22-16,0-1 7 0,0 0 3 15,0 1 0-15,0 2 3 16,0 0-9-16,3 2-2 16,0 4-10-16,0 4-2 0,3-2-5 15,-1 3-3-15,4 2-3 16,3 6 1-16,3 2 3 16,3 5 3-16,3 3-4 15,-4 0-3-15,1-2 1 16,-3-3 2-16,-3-3 0 15,-3-5 2-15,-6-6-35 16,-3-4-13-16,-6-6-49 16,0-8-17-16,-3-6 3 15</inkml:trace>
  <inkml:trace contextRef="#ctx0" brushRef="#br0" timeOffset="101278.533">16165 17280 88 0,'-3'-5'35'0,"3"2"-27"0,0 6 20 15,0-3 9-15,3 2 4 16,0 4 3-16,-3-6-9 16,6 2-4-1,-4 4-17-15,-2-6 0 0,6 2 2 16,0 1-4-16,0-1-2 0,-3 1-3 16,3 0-2-16,0-3-3 15,0 2-2-15,0 1 1 0,3 2-1 16,0 1 6-16,3-1 6 15,0 0 3 1,0 1 3-16,3 1-4 0,-1 4 0 16,1-3-2-16,0 3 0 15,3 2-4-15,3 5-3 16,0 3-2-16,3 6 0 16,2 5-2-16,1 2-1 15,0-2 1-15,-3 0-1 16,0-3 0-16,-4 0 0 15,1 0 0-15,0-3 2 16,-3-4-1-16,0-4-1 16,-3-2 5-16,0-6 1 15,-4 1-18-15,-2-3-6 16,0-3-23-16,-6-2-9 16,-3-3-55-1,3-3-55-15,-3-5 55 0</inkml:trace>
  <inkml:trace contextRef="#ctx0" brushRef="#br0" timeOffset="101772.946">16275 16846 184 0,'-3'3'68'0,"3"-1"-52"0,3 4 10 0,0-1 4 15,3 0-3-15,3 3 4 16,2 3-4-16,4 5-2 15,3-3-13-15,3 3-1 0,3 5 0 16,3 5-2-16,5 6 2 16,1 5-6-16,0 3-1 15,0 2 4-15,-1 0 5 16,1-2-1-16,3 0 3 0,0 0-6 16,2 5-1-16,1 7 0 15,0-1 0-15,-1-4-2 16,-2-4 1-16,-3-6-4 15,-3-6 0-15,-4-4 1 16,-2-3 2-16,-3-6-3 16,-3-2-2-16,-3-3 0 15,-3-2 1-15,-3-3-10 16,0 0-4-16,-7-3-23 16,4 3-8-16,-3-3-32 15,-3 1-13-15,-3-6-32 16</inkml:trace>
  <inkml:trace contextRef="#ctx0" brushRef="#br0" timeOffset="102358.613">16355 16346 104 0,'-3'-5'41'0,"3"5"-32"0,3-3 17 15,-3 3 6-15,0 0 5 16,3-3 2-16,0 1-4 15,-3-1-1-15,0 0-19 0,0 1 2 0,0 2 3 16,0 0-5-16,0 2 2 16,3 6-8-16,6 3-1 15,3 2-2-15,3 3 1 16,6 3-2 0,5 2 0-16,1 5-1 15,3-2 2-15,-3 0-1 0,-3 2 2 16,-4-2-4-16,1 0 0 15,-3-3-1-15,-3 0 1 16,-3-5-2-16,0-3-1 16,-3 1-17-16,0-6-9 15,-3 2-33-15,0 1-12 16,-1-1-42-16</inkml:trace>
  <inkml:trace contextRef="#ctx0" brushRef="#br0" timeOffset="102928.829">17192 17322 172 0,'0'-5'66'15,"5"8"-52"-15,1-1 17 0,0 1 4 0,3 2-10 16,6 3-3-16,0 0-3 15,3 8-1-15,3 0-9 16,6 8-1-16,-1 5-1 0,4 5 1 16,3 3 0-16,0 3-2 15,-1 2 1-15,-2-2 0 16,0-3 3-16,0-3-5 16,-1 1-1-16,1-6 0 15,-3 0 2-15,-3-3-1 16,-3-7 2-16,-7-6-37 15,-2-5-17-15,-6-5-82 16</inkml:trace>
  <inkml:trace contextRef="#ctx0" brushRef="#br0" timeOffset="103774.946">16474 15899 180 0,'0'2'68'0,"3"1"-52"0,3 2 8 16,-3 1 0-16,3-1-1 0,3 3 1 16,3 3-9-1,3-1-2-15,0 3-7 0,2 6-4 0,1-1 1 16,0 4-2 0,0 1-1-16,0 1 1 15,0 3 1-15,0-1-25 16,2-2-10-16</inkml:trace>
  <inkml:trace contextRef="#ctx0" brushRef="#br0" timeOffset="104460.452">17584 17209 116 0,'-3'-6'44'0,"6"4"-35"0,0-1 20 0,-3 3 9 15,6 3-4-15,3 2 1 16,0 3-7-16,6 2 0 0,3 6-16 15,3 0 2-15,3 3 2 0,2 2-4 16,7 3 1-16,3 5-6 16,3 10 1-16,-1 4-5 15,-2 2 0-15,3 0-1 16,-1-3 1-16,4-5 0 16,-6-3 1-16,-1-2-2 15,-2-3 1-15,-3-2 0 16,-6-1 3-16,-3-2-3 15,-4 0-2-15,-2 0-5 16,0-6 0-16,-3-5-42 16,0-5-17-16,0-5-54 15</inkml:trace>
  <inkml:trace contextRef="#ctx0" brushRef="#br0" timeOffset="104880.493">18180 17269 108 0,'-12'-18'41'0,"12"13"-32"0,0 2 13 0,0 3 6 0,0 5-3 16,3 3 3-16,3 3-3 16,3 5 0-16,3 2-14 15,5 3 4-15,7 6 5 0,3 7 0 16,6 3 3-16,0 3-9 16,2 2-1-16,4-2-1 15,3 0 0-15,2-1-2 16,4-4-1-16,2-1-3 15,-2 0 1-15,-3 1-2 16,-4-3 2-16,-8-1-2 16,-6-7 0-16,0-5-1 15,-9-3 2-15,-4-6-21 16,-5-5-9-16,0-5-50 0,-6-8-20 16,-3-5-15-1</inkml:trace>
  <inkml:trace contextRef="#ctx0" brushRef="#br0" timeOffset="105437.583">18457 16981 156 0,'-6'-3'60'0,"6"1"-47"0,-6 2 15 16,6 0 2-16,0 0-4 15,0 0-1-15,0 0-2 16,0 0-3-16,3 5-10 15,3 0 7-15,0 1 3 0,2 1-4 16,1 4-1-16,3 2-3 16,3 8 0-16,3 9-2 15,3 4 1-15,3 0-2 16,2 1 2-16,1-1-4 0,3-2 1 16,0 0-3-1,0-1 2-15,-1 4-4 16,1 4 0-16,0 1-1 0,-3 3 1 15,-1-4-2-15,-2 1-1 16,0-6 3-16,0 1 0 16,0-6 1-16,-3-3 0 15,-1-5-2-15,1 1 1 16,-3-7-2-16,0 1-1 16,-3 0-8-16,0-3-3 15,0 1-12-15,-1-1-3 16,1-3-13-16,0 4-5 15,-3-6-29-15,0-3-11 0,0-2-13 16</inkml:trace>
  <inkml:trace contextRef="#ctx0" brushRef="#br0" timeOffset="105991.561">19073 17246 168 0,'0'0'66'0,"0"0"-52"0,0 0 17 0,0 0 2 15,0 0-5-15,0 0-2 16,0 0-3-16,6 2 0 15,0 3-13-15,3 1 3 0,2 2 1 16,4 2-1-16,3 1 0 0,3 2-5 16,3 6 0-16,3 2-3 15,-1 5 0 1,1 3-1-16,0 3 0 0,0 5 2 16,0 5 3-16,2-2 0 15,1 0 0-15,0-3-5 16,3-3-1-16,-1-2-1 15,-2-5 1-15,-3-4 0 16,-3-4 3-16,0-3-5 16,-10-6-3-16,-2-4-26 15,-3-4-9-15,-6-4-21 16,-6-4-6-16,-3-4-56 16</inkml:trace>
  <inkml:trace contextRef="#ctx0" brushRef="#br0" timeOffset="106576.758">19421 17166 140 0,'-3'3'52'0,"6"-1"-41"0,-3 1 22 16,0-3 6-16,0 0-2 15,0 0 1-15,3 0-8 16,0-3-2-16,0 1-15 16,3-1 1-16,0 3 2 0,0 3 1 15,3 5-1-15,3 2-2 16,-1 6-1-16,4 0-1 16,0 5 0-16,3 0-4 15,0 1-3-15,0 1 0 0,6 4-1 16,-4 2-2-16,4 0-2 15,0 3 3-15,0 2 0 16,0 1-1-16,0-1-2 16,-4 0 3-16,1-2 2 15,0-3-2-15,-3 0-2 16,0-5 0 0,0-3 1-16,-3-2 1 0,-4-3 1 15,1-3-5-15,-3-2 1 16,0-4-22-16,-3-1-8 15,0-1-12-15,0-2-3 16,-3-1-27-16,0-2-9 16,3-2-21-1</inkml:trace>
  <inkml:trace contextRef="#ctx0" brushRef="#br0" timeOffset="107224.154">20028 17338 136 0,'-6'-2'52'0,"6"4"-41"0,0 1 15 0,0-3 6 0,3 5-3 16,0 3 1-16,0 0-9 16,3 3 0-1,0 2-12-15,3 3 3 0,3 2 2 16,3 3 1-16,3 3 4 0,2 0-5 15,4 2 0-15,-3 1-4 16,0-1-1-16,3 3-5 16,-3-2-1-16,-4-3 5 15,1 0 3-15,-3-3-4 16,0 0 1-16,-3-5-3 16,-3-3 2-16,0-2-4 15,-3-1 0-15,0-2 1 16,-3-3 2-16,-3-5-10 0,0 0-4 15,3-2-14-15,-3 2-6 16,0 0-16 0,0 0-5-16,3 0-34 15,0 2-49-15,3 1 33 16</inkml:trace>
  <inkml:trace contextRef="#ctx0" brushRef="#br0" timeOffset="107657.51">20269 17373 116 0,'-3'0'46'0,"6"0"-35"0,-3 0 16 16,3 2 5-16,0 1 2 16,3-1 2-16,0 4-8 15,0-1-5-15,0 3-13 16,0 3 9-16,3-1 4 0,0 3-3 16,0 6-1-16,0-1-3 15,0 4 3-15,0-1-7 16,5 0-2-16,-2 0-5 15,0-2-2-15,3-1 1 16,0 1 2-16,-3-1-1 0,0-2 0 16,0 0-3-16,0-3 1 15,-3 0-2-15,0-2 2 16,-4-6-9-16,-5-2-3 16,-3-3-33-16,1-3-15 15,-1-5-69 1,0-2-36-16,0-3 80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19:17:13.1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7321 8988 140 0,'21'-16'52'0,"-9"13"-41"0,6 1 9 0,-9 2 0 15,6 0-6-15,0 2 2 16,2 1-5-16,4 0 1 16,0-1-7-16,0-2-1 0,3 0 0 15,2-2 2-15,4-4 1 16,3-2 1-16,3 3 0 16,2 0-4-16,4 0-3 15,3 2 0-15,2 0 1 0,-2 3-1 16,0 0 2-16,-1 0-2 15,7 3-1-15,2 2-2 16,4 1 1-16,3 1 1 16,2-1 2-16,-2-4-1 15,5-2-1-15,4-2-2 16,2 2 1-16,6 2 1 16,1-2 2-16,-4 0-1 15,4 0-1-15,-1 0-2 16,3 6 1-16,1 2 1 15,-4 0 2-15,-5-1-1 16,2-1 2-16,3-1-4 16,7 3 0-16,-4-3 3 15,-3-2 1-15,1-3-1 0,2-3-2 16,4 3 3-16,-4 0 0 16,18 3-1-16,-12-3-2 15,-2 0 1-15,-4 0-1 16,1 3 0-16,-1-1 0 15,-3 1 2-15,-2-3 1 16,-1-5-1-16,4-3-2 16,2 2 3-16,0 1 0 15,4 2 1-15,-10 1 2 16,-3-1-3-16,1 0 0 16,-4 6 1-16,1 2 0 15,-1 3-2-15,-5 0-2 16,-4-2-2-16,-2-1 1 15,-1-5 3-15,4 0 1 16,2-3 3-16,-2 3 1 0,-3-2 1 16,-4 2 0-16,-2 0-2 15,-4 0-1-15,1 0-3 16,0 0 1-16,-1 0-4 16,1 0 0-16,-4 2 1 15,-2 1 0-15,-3 0 0 16,-3-1 2-16,-4 1 1 15,-2-1 1-15,-3 1 2 16,0-3 1-16,-1 0-3 0,4 0-1 16,-3 0-1-16,3 0 1 15,0 0-2-15,-1 0-1 16,1 3-2-16,-3-1 1 16,0 4 1-1,-1-1 0-15,-2-2 0 16,0-1 2-16,-3 1-1 15,0 0 2-15,-3-1-2 0,2 1-1 16,-2 0-2-16,3-1 1 16,-3 1 1-16,0-1 0 15,3-2-18-15,0 3-5 16,-4-3-53-16,-2 0-20 16,-3-5-6-16</inkml:trace>
  <inkml:trace contextRef="#ctx0" brushRef="#br0" timeOffset="21051.968">5997 9364 148 0,'-6'-16'55'0,"3"10"-43"0,-3-7 16 16,0 8 5-16,3 0-7 15,0-1-1-15,-3 1-5 16,-6-3-1-1,0 3-10-15,-3 2-1 0,6 3-1 16,0 0-1-16,-3 5-1 0,1 3-1 16,2 0 2-16,3 0-5 15,0 6-3-15,0-4 1 16,3 14 2-16,0 13 0 16,3 3-1-16,3 2-4 15,3 0-2-15,0 1 7 0,0-14 6 16,3-5 1-16,-1 7 1 15,1-4-3 1,3 10-1-16,0 5 5 16,0 6-5-16,-3-3 2 15,0-3-4-15,-3-5 7 16,0-8-6-16,-6-2 5 16,3-1-5-1,-6 1 0-15,3-4-2 0,-6 4 3 16,0-3-3-1,-6-6 1-15,3 1-1 0,-9-9-2 16,6 1 1-16,-5-6-1 16,5 3 0-16,-3-5-3 15,3-1 2-15,0 1-1 16,9 0 0-16,-9-1 0 16,6 1 0-16,0 0 0 15,3-1 0-15,0 1 2 16,6 0 0-16,-3-1 0 15,0 4 0-15,0 1 0 16,6 7 0-16,-3 2-3 16,3-1 2-16,0 4 1 15,3 2 0-15,0 6-3 16,0-1 2-16,0 3 1 16,3 0 0-16,0 3 0 15,-1 2 0-15,1 9 2 0,3-4-1 0,-6 4 4 16,3-4-3-1,-6 1 6-15,3-5-5 0,-3 2 6 32,3-6-6-32,0 4-1 15,-3-4-1-15,6 6-4 16,3 3 2-16,2-8 1 0,-2-3 0 0,0-5 0 16,3-3 0-16,-3-5-3 15,3 0 2-15,3 0-32 16,-1-3 18-16,-2-3-133 15,0-2 82-15</inkml:trace>
  <inkml:trace contextRef="#ctx0" brushRef="#br0" timeOffset="34890.786">15352 5956 140 0,'-3'-16'52'0,"3"16"-41"0,-6-11 13 15,3 6 18 1,3 5-24-16,-6-5 16 16,3 5-20-16,-6-3 8 15,0 6-13-15,-6 2 6 16,6 3-8-16,-8 3 4 15,2 2-6-15,-6 0 4 16,3 3-5-16,0 2 2 16,3 1-3-16,0-1 3 15,4 1-4-15,2 2 8 16,3-8-6-16,0 6 12 16,3-3-9-16,3 0 5 15,6 0-7-15,-3-3 2 0,6 0-4 0,2-2 3 16,4 2-4-16,0-5 4 15,3 2-4-15,-3-4-1 16,3-1 0-16,0-5 1 16,3 3-1-16,-1-3-3 15,4 0 1-15,3 0-28 16,0 0 16-16,-6 0-70 16,-4 0 47-16,-2 0-99 15,-3 0 76-15</inkml:trace>
  <inkml:trace contextRef="#ctx0" brushRef="#br0" timeOffset="35809.814">15468 5765 168 0,'-9'-2'63'0,"9"2"-49"0,3-3 11 16,0 0 9-1,0 6-20-15,3-6 2 16,3 3-10-16,3-2-1 16,6 2-3-16,6-3-4 15,-1 3 1-15,4-3-12 16,-3 3 6-16,0-2-45 15,0 2 29-15,-7 0-69 16,-2 2 51-16</inkml:trace>
  <inkml:trace contextRef="#ctx0" brushRef="#br0" timeOffset="36125.868">15510 5839 148 0,'-6'8'57'0,"6"-8"-44"0,-6 16 12 0,3-8 15 16,3 5-23-16,-3 3 10 16,3 3-17-16,-3 7 8 15,6 1-10 1,-3 4 9-16,0-1-10 0,0-1 10 16,6 2-10-16,0-9 7 15,0 1-7-15,3-4 0 16,0 2-4-16,3-8 0 15,-1 0-1-15,7-2-2 16,0-3 1-16,3-5-8 16,0 2 4-16,0-5-34 15,-1 3 20-15,-2-3-100 16,0 0 65-16,0-3-66 16,-3 0 69-16</inkml:trace>
  <inkml:trace contextRef="#ctx0" brushRef="#br0" timeOffset="36409.286">15876 5921 212 0,'-3'-8'82'0,"3"8"-64"0,0 0 15 16,0 0 13-16,0 0-26 0,0 3 12 15,0 5-19-15,0 3 1 16,3-1-8-16,-3 3-1 16,3 3-3-16,0 5-2 31,0 3 1-31,0-3-1 0,0 1 0 0,0-4-27 16,3-2 15-16,0-3-63 15,0 0 41-15,0-5-92 16,-1 0 71-16</inkml:trace>
  <inkml:trace contextRef="#ctx0" brushRef="#br0" timeOffset="37083.241">15980 5696 168 0,'3'-5'63'0,"-3"5"-49"0,6-2 9 15,-3-4 12 1,0 12-20-16,3-12 6 0,6 6-13 0,3-2 4 31,0 4-7-31,2-2 2 16,1 0-4-16,0 0 3 0,0 0-4 0,-3 0 6 15,3 6-5-15,-6-6 8 16,3 2-7-16,-7 3 8 16,4 3-8-16,-6 3 3 31,3-3-4-31,-6 3 0 0,3-1-1 0,-3 3 1 16,0 1-2-16,0 1 2 15,0 1-2-15,-3 5-1 16,3 1 1-16,0 4-1 15,3 3 0-15,-3 0 0 16,3 0 0-16,0 3 0 0,0 0 0 16,0-6 0-1,0 1 0-15,0-3 4 16,0-3-2-16,0-3 8 16,0 1-6-16,-3-3 5 15,2 2-5-15,-2-7 9 16,0-1-7-16,-3-2 8 15,3 0-8-15,-3-2 3 16,0-1-5-16,-3-2 5 16,3 2-6-16,-3-3 3 15,3 4-3-15,-3-4 0 16,0 1-1-16,-2 0 7 16,2-1-5-16,-6 1 14 15,3 0-10-15,-9 2 5 16,6-5-8-16,-12 3 0 0,6-1-3 0,-15-2-30 15,4 3 15-15,-16-3-96 16,6 0 60 0,-2 0-121-1,5 0 96-15</inkml:trace>
  <inkml:trace contextRef="#ctx0" brushRef="#br0" timeOffset="39290.105">16754 6638 96 0,'-3'3'38'0,"3"-6"-29"0,-3 3 17 0,3 0 7 16,0 0-2-16,0 0-1 15,0 0-1-15,0 3-1 16,0 5-11-16,0 0-3 15,0-3-2-15,0 8 0 16,0 6-4-16,0 2 0 16,0 3-7-16,3-3-1 15,0-2 0-15,0 15 2 16,0-8-1-16,3 12 2 16,0 4 2-16,-3-10 4 15,0-6-6-15,3 6-2 16,-3-6 1-16,3 1 3 0,-3-3-2 15,0-3-2-15,0-3 2 16,0-5 2 0,0-2-2-16,-3-6-2 0,0 1 0 15,0-4 1 1,0 1-1-16,0-3-1 0,0 0-6 16,0 3-4-16,0-1-19 15,-3 1-8-15,0 0-36 16,0 2-51-1,0 3 30-15</inkml:trace>
  <inkml:trace contextRef="#ctx0" brushRef="#br0" timeOffset="43148.046">16831 6882 100 0,'-3'-3'38'0,"3"3"-29"0,-3 0 17 0,3 0 5 15,0 0 3-15,0 0 5 16,0 0-9-16,0 0-3 16,3 0-15-16,0 0 6 0,3-2 2 15,0-1-4-15,6 0 1 16,-3 1-6-16,6-1-1 15,-3 0-6-15,6 3-3 16,-3 0 4-16,2 8 1 16,-2-2-2-16,3 4-3 15,-3 1 0-15,3 5 1 16,-3-3-1-16,-3 3-1 16,0-3 5-16,-3 3 1 15,0-3 0-15,-4 0-1 0,-2 0 3 16,-3 1 3-16,0-1 0 15,-6 3 1-15,1-3 0 16,-10 3 0-16,0-3 0 16,-6 3 0-16,3-3-6 15,-6 0-4-15,3-2-4 16,-2 2 1-16,2-2-41 16,0-6-17-16,3 0-23 15,6-5-9-15,0 0-17 16</inkml:trace>
  <inkml:trace contextRef="#ctx0" brushRef="#br0" timeOffset="43464.747">17147 6720 200 0,'-6'0'74'0,"6"0"-58"0,-3-2 3 16,3 2-2-16,3-3-2 15,0 0 3-15,6-2-10 16,-3 0-2-16,9-3-4 15,0 0-2-15,5 0 1 0,1 3-12 16,0 0-5-16,-3-1-36 16,-3 1-14-16,-3 0-15 15</inkml:trace>
  <inkml:trace contextRef="#ctx0" brushRef="#br0" timeOffset="43779.287">17171 6731 200 0,'-3'16'74'0,"3"-16"-58"0,0 26 12 0,0-20-1 15,0 10-2 1,0-1 0-16,0 12-3 0,0-6-2 16,-3 11-10-16,0-6 5 0,0 6 2 15,3-6-7-15,0 1-3 16,0-3-2-16,6-6-1 15,0-2 0-15,9-3 0 16,-4-2-2-16,10-3 1 16,0-3-2-16,6 0 2 15,-6-2-7-15,9 0 1 16,-7-1-19-16,4-2-8 16,-3 0-13-16,0-2-4 15,-3-1-9-15,-1-8-5 0,-2 4-25 16</inkml:trace>
  <inkml:trace contextRef="#ctx0" brushRef="#br0" timeOffset="44029.148">17540 6792 236 0,'-3'-5'88'0,"3"5"-69"0,0 5 13 16,0-5 2-16,0 10-7 0,0-4 1 15,0 7-9-15,0-2-1 16,0 7-11 0,0-2 0-16,3 5 0 0,0-2-3 0,0 4-3 15,0-4 0 1,0 5 1-16,0-6-21 16,0 1-9-16,0-3-30 0,0-3-11 15,0-2-48 1</inkml:trace>
  <inkml:trace contextRef="#ctx0" brushRef="#br0" timeOffset="44514.952">17590 6636 192 0,'-9'-13'74'0,"9"13"-58"0,0-8 9 0,0 8 0 0,3-3-11 15,0 0-1 1,3-2-1-16,0 0 2 16,6-1-7-16,-3 1 5 0,6 2 1 0,0 1-2 15,3 2-1-15,-3 0-2 16,5 2 0-16,-2 1-4 16,0 5-1-16,-3-3 1 15,3 6 2-15,3 5 1 16,-3 0 1-16,-1 8-4 15,-2-3-1-15,-3 2-1 0,0 7 1 16,-3-1 2-16,0 5 2 16,-3-2 1-16,0 0 0 15,-3-6 4-15,0 1 3 16,-3-4-4 0,-3 1-1-16,0-3 2 15,-3-2 3-15,-3-3-2 0,-3 0 0 16,-3-3-3-1,-3 0 1-15,-2-2-4 0,-1-3-2 16,-3-1-2-16,6-1-3 16,3-1-2-16,-3 0 1 15,3 1-23-15,1-4-12 16,2 1-23-16,3-3-9 16,0 0-23-16,3-5-7 15,3 2-5-15</inkml:trace>
  <inkml:trace contextRef="#ctx0" brushRef="#br0" timeOffset="45643.926">18382 6591 112 0,'-6'0'44'0,"6"0"-35"0,0 2 16 0,0-2 6 16,3 6 0-16,-3-1 2 16,3 3-3-16,0 0-1 15,0 5-16-15,0-2 5 0,3 13 5 16,0-6-3-16,0 22 0 16,-3-9-5-16,3 20 1 15,-3 10-5-15,0-6 1 16,0-5-3-16,-3-5 2 15,0-5-4-15,0-8-2 0,0-8 2 16,0-8 2-16,-3-6 0 16,0-7 0-16,-3-6-3 15,0-2 1-15,0-6-6 16,0-2-3-16,0-3 3 16,0 0 1-16,0-2 0 15,3 2 1-15,0 0-4 16,3 3 0-16,3-3-1 15,3 3-2-15,3 2 3 16,0 3 0-16,0 0-2 0,6 3 0 16,6 2-1-16,-1 3 3 15,4 3 2 1,3 5 2-16,0 0-4 16,0 2-1-16,-1 1-2 15,-2 0 3-15,-3-1 2 0,-3 1 2 16,-3-1 1-16,-3 1 2 15,-6-1 3-15,-6 1 2 16,-9 2-1-16,-6 0-1 16,-6 1-5-16,-3 2-1 15,-3-1-1-15,4-1-2 16,-1-4-21-16,3-2-11 16,0-5-39-16,6-8-15 15,6-9-48 1</inkml:trace>
  <inkml:trace contextRef="#ctx0" brushRef="#br0" timeOffset="45840.395">18668 6652 184 0,'15'-8'71'0,"-3"5"-55"0,6 3 11 0,-15 0 3 0,8 0-18 15,1 0-4-15,9 0-5 16,12 0-3-16,0 0 1 15,-7 0-1-15,-2 0 0 0,-3 0-11 16,-6 0-3-16,-3 3-31 16,-9 2-61-1</inkml:trace>
  <inkml:trace contextRef="#ctx0" brushRef="#br0" timeOffset="46063.232">18799 6681 148 0,'-18'5'57'0,"18"-5"-44"0,-3 19 23 0,3-9 6 15,-3 3-7-15,0 9-3 16,0 4-3 0,0 8-1-16,-3 1-15 15,3-3 8-15,0-1 2 0,3-2-3 0,3 3-1 16,6-3-9-16,3-2-2 16,3-3-6-16,6-3-2 15,-3-5 2-15,-4-6 1 0,-2-2-28 16,3-5-12-1,6-6-26-15,-3-5-11 0,-3-10-40 32</inkml:trace>
  <inkml:trace contextRef="#ctx0" brushRef="#br0" timeOffset="46441.107">18915 6802 244 0,'0'-10'90'0,"0"10"-70"0,6-3 6 15,0 3-3-15,0 0-11 16,3 0 1-16,3 3-4 0,0 2 0 16,2 3-5-1,1 0-1-15,-3 3 3 0,-3-1-3 16,-3 3-2-16,-3 1 2 16,-3 2 0-16,-6-1 1 15,-3 1 2-15,-3 3 3 16,0-1 5-16,-3-2-4 0,4 0 2 15,-1 0-3-15,3-3 0 16,3 0-3-16,3-2 1 16,3-3 0-16,3-5 3 15,0-1-3-15,6-2 1 16,-3 0-5-16,9-2-2 16,8-4 0-16,4 4-1 0,0-1-14 15,0 0-3-15,-3 1-29 16,-1-1-10-16,-5-2-28 15,-3-1-13-15,0-4-5 16</inkml:trace>
  <inkml:trace contextRef="#ctx0" brushRef="#br0" timeOffset="46830.202">19126 6686 196 0,'-15'-26'74'0,"15"26"-58"0,0-19 14 15,3 14 1-15,3-1-5 16,3 1-1-16,3 0-9 16,3 0-5-16,3 2-6 15,3 3-2-15,0 3 3 0,2 5-1 16,-2 2 2-16,-3 1 0 0,-3 2 3 16,0 5-1-1,-6-2 2-15,0-2-2 0,0 9 0 16,3 9-5-16,-1 3-1 15,-2-1 1-15,-3-10 2 16,0-3 3-16,0 3 2 16,-3 7 3-1,-3 1 2-15,-3-3 4 0,-3-2 2 16,-3-3-3-16,-3-1-1 16,-5-1-8-16,-4-4-2 15,-3-2-4-15,0-3-1 16,0-2-3-16,0-3-1 15,4-3-28-15,-1-5-10 0,6 0-32 16,3-3-10-16,6-2-65 16</inkml:trace>
  <inkml:trace contextRef="#ctx0" brushRef="#br0" timeOffset="46980.967">19707 6779 252 0,'6'-8'93'0,"-3"8"-72"0,0 2 5 0,0 1-1 0,0 2-45 15,0 3-17-15,-3-2-73 16,-3 4-29-16</inkml:trace>
  <inkml:trace contextRef="#ctx0" brushRef="#br0" timeOffset="47112.159">19844 6884 252 0,'3'0'96'0,"6"3"-75"0,2 0-47 0,-5-3-26 16,3 0-43-16,3-6-16 16</inkml:trace>
  <inkml:trace contextRef="#ctx0" brushRef="#br0" timeOffset="47250.31">20046 6839 288 0,'9'0'110'0,"-3"3"-86"0,3 0-6 15,-9-3-8 1,6 2-40-16,0 4-12 16,0-4-74-16,0-2-30 0</inkml:trace>
  <inkml:trace contextRef="#ctx0" brushRef="#br0" timeOffset="48124.573">20222 6411 184 0,'-9'-16'68'0,"9"13"-52"0,0 1 10 16,0 2 1-16,0 0-7 15,0 5 1-15,0 6-3 16,0 2-2-16,0 5-8 16,0 6 4-16,0 5 1 0,3 3 0 15,-3 2 2-15,3 9-4 16,-3 2-1-16,3 5-4 16,0 3 1-16,0 2-4 0,3-2 0 15,-3-2 1 1,0-9 2-16,-1-5-1 15,-2-5 2-15,0-6-2 0,-2-7 2 16,-4-6 2-16,-3-5 2 16,-3-5-3-16,0-6-3 15,0-5-5-15,-3-3 0 16,3-4-2-16,3-1 0 16,3-3 2-16,6-2 0 15,6-3-3-15,9 0 0 16,3 3-1-16,3 0 3 15,0 2-2-15,2 4 1 0,1 4 2 16,0 6 0-16,3 7 0 16,0 9 0-16,2 5-3 15,1 5 2-15,-3 0 1 16,-6 3 0 0,-3-3 2-16,-6 3 3 0,-7-6 0 15,-7 1 0-15,-7-3 5 16,-6-3 4-16,-3 0-7 15,-3 1-2-15,0-4-5 16,0-2-1-16,-2 0-12 16,2-3-7-16,0-2-25 15,0-3-11-15,0-3-36 16,9-5-15-16,3-10 8 16</inkml:trace>
  <inkml:trace contextRef="#ctx0" brushRef="#br0" timeOffset="48378.949">20543 6400 176 0,'-12'-2'66'0,"15"4"-52"0,-3 1 21 0,0-3 5 15,3 3-9-15,-3-3-3 16,9 0-10-16,6 0-3 0,3-3-9 16,6 0-6-16,-4 1-1 0,-2-1-12 15,6 0-7-15,12-2-27 16,-6 2-12-16,-4 3-35 16</inkml:trace>
  <inkml:trace contextRef="#ctx0" brushRef="#br0" timeOffset="48643.672">20716 6522 220 0,'-12'3'85'0,"12"-3"-66"0,-6 16 16 16,3-9 6-16,-3 7-18 16,0 2-2-16,-3 2-9 15,3 3 0-15,0 3-7 16,0 5 4-16,3 3 1 0,3 5-3 0,3-8 1 15,0-5-1-15,6 8 1 16,6 5-4-16,-3-14-3 16,0-1 0-16,6-1 1 15,5 0-1-15,4-5-1 16,-3-6-24-16,-3-7-9 16,-3 0-34-16,3-14-15 15,2-13-29 1</inkml:trace>
  <inkml:trace contextRef="#ctx0" brushRef="#br0" timeOffset="49079.29">20960 6617 252 0,'-6'-2'93'0,"3"4"-72"0,0 1-4 15,3 2-7-15,0 0-2 16,0 3 3-16,0 6 0 15,0 2 3-15,0 2-7 16,-3 3 2-16,0 6 2 0,0-1-4 16,0 1-2-16,3-4-2 15,0-4-3-15,3-9 3 16,3-4 0-16,0-9-1 16,3-7 1-16,3-9-2 0,0-5-1 15,0-2-2-15,-1-1 1 16,1 1 1-1,3 5 0-15,-3 0 0 0,3 2 0 16,0 8 0-16,-3 3 2 16,0 8-1-16,0 6 2 15,-3 2 2-15,-1 5 2 16,1 3-1-16,0 2-1 16,3 1-3-16,-3 2 1 15,0 0-4-15,0-2 0 16,-3-1 1-16,3 1 0 15,-3-6-31-15,0-2-12 16,0-6-22-16,0-5-8 16,0-8-31-16</inkml:trace>
  <inkml:trace contextRef="#ctx0" brushRef="#br0" timeOffset="49350.022">21329 6316 212 0,'0'-8'82'0,"3"10"-64"0,-3 12 11 15,0-4 2-15,0 11-10 16,0 6 0-16,-3 5-6 16,0 5 1-16,0 2-9 15,0 1 2-15,0 0 2 0,-3 2-2 16,0 6 2-16,0-1-4 15,0 3-2-15,0 1-2 0,3-9-3 16,-3-8-21-16,3-4-9 16,0-9-27-16,0-5-11 15,3-11-41 1</inkml:trace>
  <inkml:trace contextRef="#ctx0" brushRef="#br0" timeOffset="49709.059">21374 6620 204 0,'3'-13'77'0,"5"10"-60"0,1-2 17 0,-3 2 4 15,6 3-14-15,0 3-3 16,3-1-8-16,0 4-1 0,3-1-7 16,0 3-1-16,0 0 2 15,-4 2 1-15,-2 1 1 16,-3 2-2-16,-6 0-1 0,-6 1-1 15,-6 2 0-15,-3-1-2 16,-5 1 1-16,-4 0 0 16,0-3 1-16,0 1 0 15,6-1 0-15,3 3 2 16,3-6 1-16,6 1 1 16,9-3 2-16,3 0-3 15,6-3-2-15,3-2-2 0,6-3 0 16,0 0-2-16,2 0-1 15,-2 0-26-15,-3 0-12 16,-3 0-23-16,-3 0-10 16,0 0-47-1</inkml:trace>
  <inkml:trace contextRef="#ctx0" brushRef="#br0" timeOffset="52517.18">21582 6279 108 0,'-3'-3'41'0,"6"3"-32"0,3-5 24 0,0 2 8 0,0 0-8 15,3 1-2-15,-3-4-9 16,3 1-2-16,3 0-11 16,-1 2-1-16,1 1-1 15,0 2-1-15,0 0-1 0,0 2-3 16,0 3 1-16,-3 3-2 16,0 0 2-16,0 3 0 15,0 2 1-15,-3 6 2 16,3 4 3-16,-3 12-2 15,-1 5 1-15,1 2-3 16,0 3 2-16,0 0-4 16,0 2-2-16,-3 4 2 15,0-1 0-15,0 0-4 0,0-13 1 16,-3-5 4-16,0 0 5 16,0-6 4-16,0 3 2 15,0 3 0-15,0-8 1 16,-3-3-2-16,0-5-1 15,-3-3-1-15,0-2 2 16,0-3-7-16,-3-3-2 16,1 0-3-16,-4-2-2 15,-3 0 1-15,-3-3-1 16,-3 0-3-16,-6 0 2 16,-3-3-32-16,-2 3-13 15,-4 0-72 1</inkml:trace>
  <inkml:trace contextRef="#ctx0" brushRef="#br0" timeOffset="56872.959">22002 5551 192 0,'-30'-11'71'0,"18"14"-55"0,-12 8 11 0,15-3 0 15,-3 5-4-15,0 3-2 16,0 5 0-16,1 0-1 16,5-2-11-16,0-4 1 0,0 7 1 15,0 7 0-15,3 2 1 16,3 1-4-16,3-5 0 15,0-4-5-15,9 9-2 0,8 11 0 16,4-6-1-16,9-8 0 16,-3-6 0-16,3-9-27 15,-1-9-11-15,1-8-41 16,0-10-15-16,0-3-1 16</inkml:trace>
  <inkml:trace contextRef="#ctx0" brushRef="#br0" timeOffset="57141.831">22258 5548 188 0,'-21'-10'71'0,"12"10"-55"0,0 0 13 15,6 0 4-15,-3 0-10 16,0 0-4-16,3 0-6 15,0-3-1-15,6 0-7 0,3-2-1 0,6 0 2 16,3 2-5-16,6-2-1 16,2 2 0-16,4 3 0 15,0 3 0-15,0 2 0 16,-3 1-27-16,-7-1-11 16,-5 0-32-1,-6 0-51-15,-6 1 28 0</inkml:trace>
  <inkml:trace contextRef="#ctx0" brushRef="#br0" timeOffset="57381.509">22281 5580 148 0,'-6'5'55'0,"3"1"-43"0,1-1 19 15,2 3 7-15,0 0-4 16,-3 2 3-16,0 6-8 16,0 0-1-16,0 3-15 15,0 4-1-15,0 1 1 0,0 0 4 16,0 3 2-16,3 2-8 15,6-6-2-15,3 1-7 16,2-3-2-16,7 1 0 16,3-9 2-16,3-3-1 15,0-4 2-15,0-6-18 0,2-6-6 16,1-1-30-16,-3-1-10 16,-3-11-56-1</inkml:trace>
  <inkml:trace contextRef="#ctx0" brushRef="#br0" timeOffset="57802.472">22552 5612 168 0,'-9'-8'66'0,"9"3"-52"0,3-1 14 0,-3 6 5 15,3-2-8-15,0 2-2 16,3 0-9-16,3-6-1 15,0 6-8-15,3 0-3 0,3 6-1 0,0-4-1 16,3 9 0-16,-3-3 0 16,-1 5 2-16,-2 0-3 15,-3 1 0-15,-3-1 1 16,-6 3 2-16,-3-3 1 16,-6 0 1-16,-3-2 6 31,3-1-5-31,-8 1 13 15,2-1-10-15,-3-2 14 16,6 3-13-16,0-3 7 0,3 2-9 16,0-2 2-16,6 0-5 15,3-5 5-15,3 2-6 0,3-5 1 32,3 3-2-32,3-6-6 15,3 3 2-15,3-2-28 0,3-1 17 0,-1-2-85 16,1 5 54-16,0-6-95 15,0 6 79-15</inkml:trace>
  <inkml:trace contextRef="#ctx0" brushRef="#br0" timeOffset="58281.554">22743 5501 136 0,'-12'-21'52'0,"12"21"-41"0,0-11 22 15,0 8 13 1,3 3-26-16,3-2 4 16,3-1-15-16,6 0 1 0,2 1-4 15,1 2 2-15,3 0-3 16,0 2 2-16,0 4-4 16,0-1 0-16,-3 0 3 15,-4 3 1-15,-2 3 1 0,0-3 2 16,0 2 4-16,-3 4-4 15,-3-1 0-15,0 3-4 16,0 5-1-16,-3 3-1 16,0-6 2-16,0-2-3 15,0 8 0-15,-3 10 1 0,3 1 2 16,-3 2-1-16,0 0 2 16,0-3-2-16,0 0 2 15,0 1 5-15,0-9 2 16,0-5-1-16,-3-2 0 15,0-3 4-15,-3-6 1 16,-3-4-5-16,-3-6-3 16,-6 0-3-1,-3-3-2-15,-5 0-3 0,-4-4 1 16,-3 1-2-16,0 6-1 16,1-5-21-16,5 2-11 15,0 1-35-15,6-1-15 16,9 3-55-1</inkml:trace>
  <inkml:trace contextRef="#ctx0" brushRef="#br0" timeOffset="58826.207">23356 5773 220 0,'-18'-13'82'0,"18"13"-64"0,3-3-7 15,0 6-6-15,3 2-29 16,0 3-10-16,3 0-50 16,0 3-24-16</inkml:trace>
  <inkml:trace contextRef="#ctx0" brushRef="#br0" timeOffset="58958.852">23680 5704 252 0,'-9'-2'96'0,"12"4"-75"0,6-2-16 0,-3 6-14 16,3 2-96-1,0 2-38-15</inkml:trace>
  <inkml:trace contextRef="#ctx0" brushRef="#br0" timeOffset="59109.646">24032 5683 312 0,'-6'-16'118'0,"15"22"-92"0,8-6-25 0,-5 0-18 0,9 2-70 15,3-2-26-15,6 3 16 16,8-6 12-16</inkml:trace>
  <inkml:trace contextRef="#ctx0" brushRef="#br0" timeOffset="-208428.288">8714 10663 144 0,'12'-6'55'0,"-6"4"-43"0,3-1 12 15,-3 0 5-15,3 3-2 16,0-2 2-16,0 2-8 15,3 0-2-15,0 0-11 16,2 0-1-16,1 2 3 0,0 1-2 16,3 0 1-16,0-1-5 15,3-2-1-15,3 0 1 16,2 0 0-16,4 0 0 16,3 0 2-16,3 0-1 15,2 0 2-15,4 0 0 0,0 0 1 16,-1 0-2-16,1 0 1 15,3 0-4-15,5 0 0 16,4 0-1-16,2 0 1 16,4 0-2-1,-1 0-1-15,-2-2 1 16,0-4-1-16,-1 1 0 0,4 3 0 16,2-1 0-16,1 0 2 15,-1 1-1-15,-2-1 2 16,-1 0-2-16,1 3-1 15,-1-2 3-15,7 2 0 16,-1-3-1-16,7 0-2 16,-7-2-2-16,-2 2 1 0,-1-2 1 15,4 3 2 1,2-1-1-16,1 3 2 16,-1 0 0-16,1 3 1 0,-7-1-2 15,7 1 1-15,2-3 0 16,3 0 1-16,1 0-2 15,-1-3 1-15,13-2-4 16,-7 0 0 0,0-1 1-16,1 1 0 0,-1 2 2 15,-6 1 1-15,-5-1-1 16,-1 3-2-16,1-3 1 16,2 3 1-16,1 0-1 15,-4 0-1-15,-2 0 1 0,-4 0 1 16,1-2-1-16,2-1-1 15,1 0 3-15,-1 1 2 16,-2-1-2-16,-4 3 0 16,-2 0 1-16,-1 3 0 15,1-1-2-15,2 4 1 16,4-1-4 0,-1 0 0-16,1 1 1 0,-1-1 0 15,-2-2 0-15,-4-3 0 16,1 0 0-16,0 0 0 15,-1-3 2-15,-2 0 1 16,-4 1-1-16,1 2 1 16,-6 0-2-16,-1 0 2 15,-5 0 0-15,0 0 3 16,-1 0-5-16,4 0-3 16,3-3 1-16,-4 3 2 15,4-3 0-15,-6 1-1 0,-4 2 3 16,1 0 2-16,-6 0-2 15,-3 0-2-15,-4 0 0 16,1 0 1-16,-3 2 1 16,0 1 1-16,0-3 0 15,0 0 0-15,-1 0-2 16,1 3 1-16,3-3-2 16,-3 2-1-16,-3 1 1 15,-6 0-1-15,-3-1 2 16,-3-2 1-16,-6 0-21 0,-3 3-8 15,-3-3-44 1,-6 0-20-16,-3-3-50 16</inkml:trace>
  <inkml:trace contextRef="#ctx0" brushRef="#br0" timeOffset="-148464.943">12834 17031 156 0,'-6'-2'60'0,"6"-1"-47"0,0 0 21 0,0 1 6 16,3-1-5-16,0 0 0 16,0 1-5-16,3-1-1 15,0 0-16-15,3 1 3 0,3-1 4 16,-1 0-7-16,4 3-2 15,3 0-4-15,0 0 0 16,3-2-4-16,3-1-2 16,0 1 0-16,5-1-1 15,1 3 0-15,3 0 0 16,0 3-11-16,-4-1-5 16,-2 3-19-16,-6 1-5 15,-6-1-19-15,-9 3-5 16,-6 0-34-1</inkml:trace>
  <inkml:trace contextRef="#ctx0" brushRef="#br0" timeOffset="-148201.821">12905 17166 192 0,'-12'5'74'0,"12"-2"-58"0,3 0 16 16,-3-3 2-16,6 0-8 15,3 0-1-15,0 0-5 16,3 0-3-16,3 0-9 16,3 0 1-16,0 2 2 0,2 1-6 15,7 2-3-15,0-2-1 16,6 0-1-16,0-1 0 16,2-2 2-16,-2 0-17 0,-9-2-6 15,-3 2-39-15,2-6-14 16,-2 1-29-1</inkml:trace>
  <inkml:trace contextRef="#ctx0" brushRef="#br0" timeOffset="-147444.788">14027 16375 156 0,'-14'5'60'0,"11"1"-47"0,-6 4 21 0,6-2 6 16,-3 3-11 0,0 5-2-16,-3 7-5 15,0 7 1-15,0 7-13 0,0 5 3 0,3 3 3 16,0 0-4-16,3-3 1 16,3-2-4-16,6-3 2 15,3-5-6-15,6-6-1 16,6-5 0-16,6-2 2 15,2-6-1-15,7 0 0 0,6-5-1 16,-4-2 0-16,-2-4 4 16,-3-2 5-16,0-5-5 15,-7-3 0-15,-2-5 0 16,0-3 2-16,-3-3-1 16,-6-10 0-16,-3-10-1 15,-6-12 0-15,-3 1 0 16,-6 0 0-16,-3-1 4 15,-3 1 3-15,-3 3-6 16,0 2-1-16,-3 2-4 16,-3 11-3-16,-3 6 0 15,0 8 1-15,1 7-3 16,-1 6-2-16,0 2 2 16,3 6 0-16,3-1-19 0,3 4-9 15,3-1-23-15,6-2-9 16,3-3-28-16,6 0-9 15,3 0-18 1</inkml:trace>
  <inkml:trace contextRef="#ctx0" brushRef="#br0" timeOffset="-147083.974">14590 16216 236 0,'-6'-13'90'0,"3"10"-70"0,-3 6 10 0,3 0-1 0,0 5-6 16,-3 5 0-16,0 3-6 15,-3 5-2-15,0 3-9 16,3 0 0-16,0 2 4 0,4 0-6 15,2 1 0-15,0 5 0 16,5 7 0-16,4 4-2 16,3 4 1-16,0-2-2 15,3-5 2-15,3-3-2 16,0-8 2-16,0-5 0 16,-3-6 3-16,2-4-27 15,1-6-11-15,0-6-24 16,0-7-10-16,3-8-52 15</inkml:trace>
  <inkml:trace contextRef="#ctx0" brushRef="#br0" timeOffset="-146567.352">14932 16436 184 0,'-3'3'71'0,"3"-3"-55"0,-3 2 22 0,3-2 5 16,0 6-8-16,0-1-3 15,0 0-7-15,3 0-2 0,0 3-12 16,0 3 0-16,0 2 0 16,0 0-2-16,-3 3 2 15,0 0-2-15,3 3 2 0,-3-3-4 16,0-3-2-16,0-3 0 16,0-2 1-16,0-8 3 15,3-2 5-15,0-6-8 16,0-6-1-16,3-4-3 15,0-3-2-15,3 0 1 16,0-1-1-16,0 1 0 16,3 0 2-16,0 3-3 15,0-1-2-15,2 6-1 16,1 2 0-16,0 3 0 16,0 3 3-16,3 5 0 15,-3 3 1-15,0 5 2 16,0 2 1-16,-1 1-4 0,1 5-1 15,-3 2 3-15,0 1 1 16,0-1 0-16,-3 3-2 16,0 1 1-16,0-4 1 15,0-2-1-15,0-3 2 16,-3-2-2-16,0-3 2 16,0-6-18-16,-3-2-4 15,0-5-33-15,0-3-14 16,-1-2-58-1,4-6-41-15,0-3 70 16</inkml:trace>
  <inkml:trace contextRef="#ctx0" brushRef="#br0" timeOffset="-146266.441">15406 16103 184 0,'3'-6'71'0,"0"9"-55"0,2 2 20 15,-2 0 4-15,3 3-11 16,3 6-5-16,3 7-2 16,0 8-2-16,3 3-11 15,3 2 1-15,0 3 3 0,-3-2 6 16,0 2 3-16,-4-3-5 16,1 3 0-16,-3 8-6 15,-3-3-1-15,-6 1-4 0,-3-1-1 16,-3-2-1-1,-3-6 0-15,-3-5-2 16,-5-5-2-16,-1-3-21 16,-3-2-9-16,0-3-27 0,0-1-11 15,3 1-63 1</inkml:trace>
  <inkml:trace contextRef="#ctx0" brushRef="#br0" timeOffset="-145519.743">13575 17113 208 0,'3'-5'79'0,"3"2"-61"0,3 1 12 0,-3 2 4 16,6-3-14-16,6 0-3 16,5 3-6-16,4 0 0 15,6 0-6-15,3 3-1 0,-1-3 2 16,7 0-3-16,6 0-2 15,8 0 4-15,10 0 4 16,2 0-3-16,4 0-1 16,-1 3-2-16,9 2 0 15,7 3 0-15,-1 0 1 16,-3 2-2-16,-2 1 1 16,5 2-2-16,3-5-1 15,7 0 1-15,-10-5-1 0,-3-1 2 16,1-2 3-16,-1 0 0 15,-3 0 0-15,-5 3-3 16,-7 0 1-16,-8 2-2 16,-10 0 2-16,-8 1 0 15,-3-1 1-15,-1 0-2 16,-8 0 1-16,-3 1 2 16,-3-4 2-16,-3 1-1 15,-4 0 1-15,-2-3-4 16,-3 0-2-16,-3 0 4 0,-3 0 1 15,-3 0-9 1,-6 0-3-16,-3-3-32 16,-3 3-13-16,-3 0-51 15,0-3-62 1,-2 1 45-16</inkml:trace>
  <inkml:trace contextRef="#ctx0" brushRef="#br0" timeOffset="-144515.628">14477 17473 140 0,'-3'-3'52'0,"3"3"-41"0,3 0 15 15,-3 0 6-15,0 0 4 16,3 6 5-16,3-1-5 15,-3 6-1-15,3 2-20 16,-3 5 4-16,0 4 2 0,0 1-7 16,-3 1-3-16,0 0-2 15,0 0 1-15,0-6-3 16,0 1 1-16,0-3-1 16,0-3 3-16,-3-5 1 15,0 0 1-15,0-6-6 16,3-2-2-16,0-2-2 15,0-6-2-15,3-3 3 16,3-5 0-16,0-5-6 16,3-5-2-16,5-6 4 0,4 0 2 15,0 1-2 1,3 1 1-16,0 7-2 16,0 1 0-16,-1 7 0 0,4 1-2 15,-3 6 5-15,-3 3 3 16,0 5-3-16,-3 5-3 15,0 3 1-15,0 3 2 16,-4 5 0-16,1 0-1 16,0 5 1-16,0 0-1 15,-3 3 2-15,0 0 1 16,0-3 3-16,0 0 1 0,0-3 1 16,-3-2 2-16,0-2-3 15,-3-4-2-15,-3-2 0 16,0 0-1-16,0-3 0 15,0-2 0-15,0-3-2 16,-3 0-2 0,0 0-15-16,0 0-7 15,0 0-38-15,0 5-14 0,-3 9-73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19:22:42.0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17605 5249 160 0,'0'-8'60'0,"0"6"-47"0,-3-6 17 16,3 5 5-16,0 1-4 15,0 2 2-15,0-6-13 16,3 1-2-16,0 2-10 16,0-5-1-16,0 6 3 0,0-1-4 0,0 3 2 15,0 0 8 1,0 3-9-16,-3-3 8 15,0 5-8-15,-3 0 2 16,0 9-5-16,-3-9 2 16,3 3-3-16,-6 0 5 15,3 0-5-15,-6-3 3 16,3 0-3-16,-2-7 0 16,5 2-1-16,0-8-2 15,3 2 1-15,-3-10 1 16,6 1-1-16,0-1 2 15,6 5-2-15,0 1-3 16,3 2 1-16,2 0-1 16,1 5 0-16,0 3 2 0,3 8 0 15,3 8 0-15,-3-3 0 16,-3 0 2-16,-6 1-1 16,0-7-1-16,-6 4 1 0,-3 2 1 15,-3-2 1-15,-3-3-1 16,0-6-2-16,3 4 9 15,-3-12 4-15,-3-1-4 16,0-4-3-16,3-2-1 16,6 5-1-16,0-3-2 15,3 1 1-15,3-6-4 16,3 8 0-16,0 2-1 0,3 4-2 16,6 2 0-1,0 0 3-15,-3 5 0 16,-3 3 1-16,-3-5 2 0,0 7 3 15,-6 4-2 1,-3-1-2-16,-3 0 0 16,0-5-1-16,0-3 0 0,-3 1 2 15,-3-1 3-15,3-5 4 16,3 0-4-16,-3-8-1 16,3-8-2-16,0 3-2 15,3-6 1-15,3 6-1 16,0 5-3-16,9-5 0 15,6 2 2-15,0 6 0 16,0 2-2-16,-3 6 2 0,-3 0-1 16,0 5 0-16,0 2 4 15,-6 3 1-15,-6 1-1 16,-3-1 1 0,-3 0-4-16,-3 0 0 0,-3-2 3 15,0-3 1-15,0-6 1 16,6-2 2-16,0 0-3 15,0-5-2-15,0-5 0 16,1-4-1-16,2-2-3 16,6-2 2-16,3 2 1 15,2-2 0-15,7 4-3 16,0 9 0-16,-3 0-1 16,9 5 3-16,6 2 0 15,-3 4 1-15,-3 2 0 0,-9 0 2 16,-1-3-1-16,-8 8-1 15,-6 0 3-15,-5 1 0 16,-4-7 1 0,-3 4 0-16,0-6 2 0,-3-2 1 15,6-3 1-15,3-3 0 16,0 1-4-16,4-6-3 16,-4-13 0-16,6 2-1 15,3-2 0-15,6 8 0 16,0 2-3-16,6 3 2 15,0 3-4-15,11 5 1 16,-2 0 2-16,0 5 1 16,-3 3 1-16,0 3 0 15,3 5 0-15,-9 2 2 16,-3-5-1-16,-9 1 2 0,3-7 0 16,-12 4 1-16,-9 0-2 15,-3-3-2-15,3-6 1 16,0-2-1-16,4-5 4 15,2-3 2-15,3 0-2 16,6-3-3-16,3-2-3 16,6 0 1-16,6 0-1 15,3 5 0-15,2-5 2 16,-2 7 0-16,0 1-3 16,3 0 0-16,0 2 4 0,-6 0 1 15,-3 3 0-15,-9 3 1 16,3 0 0-16,-12 2 1 15,-9 0-2 1,0 1 1-16,7-4-4 16,-1 1-2-16,6-3-14 0,6-3-6 15,3-2-21-15,6 0-10 16,6-3-11-16,2 0-5 16,1 0-49-1,3-3-35-15,0 3 71 16</inkml:trace>
  <inkml:trace contextRef="#ctx0" brushRef="#br0" timeOffset="1174.772">17635 5292 140 0,'-3'-8'52'0,"3"8"-41"0,0 2 20 15,0 4 7 1,-3-1-4-16,0 3 1 0,-3 2-9 16,-3 4-2-16,-3 4-13 15,-3 6 2-15,-2 5 3 0,-7 8-4 16,-6 6-2-16,-6-1-1 16,-5 5-1-16,-7 1-4 15,0 2-1-15,1 6 1 16,-1 7 2-16,-5 1-3 0,2 2 0 15,3-8-1-15,13-15 1 16,5-9-2-16,-6 8 2 16,-12 9 0-16,7-1 1 15,2-5-5 1,6-3 1-16,4-7-2 0,5-4 0 16,6-4 4-16,6-11 1 15,3 0-15 1,0-6-6-16,3-5-22 15,3-7-8-15,6-6-31 16,3-8-55-16,6-5 32 16</inkml:trace>
  <inkml:trace contextRef="#ctx0" brushRef="#br0" timeOffset="1727.001">17605 5318 160 0,'-3'-5'63'0,"6"5"-49"0,0-3 11 0,-3 3 5 16,3 0-7-16,3 0 1 16,-3 3-4-16,0-1-1 15,0 6-10-15,0-2 6 0,0 4 4 16,-3 6-4-16,-3 11 2 15,0 4-4-15,0 4 0 16,0-9-5-16,-3 19 0 16,-3 19-3-16,0 2 0 15,3 5-1-15,3-12 0 16,0-15 0-16,0 25 0 16,0 11 0-16,0-1 2 15,1-2-3-15,-1-1-2 0,3-9 2 16,-3-4 0-1,3-7-1-15,0-19-2 16,0-6 1-16,0-1 1 16,0 4-12-16,0-10-3 0,0-6-27 15,0-10-12-15,0-2-25 16,0-14-12-16,3-21-7 16</inkml:trace>
  <inkml:trace contextRef="#ctx0" brushRef="#br0" timeOffset="2193.54">17650 5257 152 0,'-6'8'57'0,"6"-5"-44"0,-3 5 18 0,3-8 8 16,0 8-9-16,3-6-2 16,0 4-3-16,3-1 1 15,0 3-14-15,3 0 4 0,3 2 2 16,3 4-4-16,5 7 0 16,7 11-6-16,3 13-3 0,3 2 0 15,-1 6-1-15,1 3 0 16,0-3 2-16,-3 5 1 15,-7-8 1-15,-5-10 0 16,12 15 0-16,15 22 0 16,-4-11 0-16,4-8-2 15,-3 1 1-15,-1-1-2 16,-2-3 2-16,-3 1-2 16,-6-11 0-16,-7 0-1 15,-5-16 0-15,-3-5-5 16,-3-3 1-16,0 3-2 15,0-6 0-15,-6-7-27 16,-6-3-10-16,-6-8-21 16,-9-5-5-16,-6-6-62 15</inkml:trace>
  <inkml:trace contextRef="#ctx0" brushRef="#br0" timeOffset="2730.952">17513 5318 176 0,'0'-5'66'0,"3"7"-52"0,0-2 14 15,3 0 3 1,-3 3-3-16,6 2 1 16,-3-2-3-16,3 0-1 0,3 2-14 15,2 0 2-15,1-2 3 0,-3 0-4 16,12 2 1-16,15 3-4 16,2 2 2-16,4 6-2 15,3 8 0-15,-1 3-1 16,1 7 2-16,3 3-1 15,2 3 0-15,7 5 3 0,2-8 3 16,1 5-6-16,-1 3-1 16,-2-3 2-16,-4 3 1 15,4 0-1-15,5 0-1 16,1-5 1-16,-4-3 1 16,-2-5-5-16,-7-3-2 15,-8-3 2 1,0-2 1-16,-7-3-3 15,-5-2-3-15,-6-3 0 16,-3-3 1-16,-9-2-6 0,-3-4-1 16,-7 4-27-16,-5-11-11 15,-3 0-29-15,-5-5-10 16,-4-6-27 0,-3-5-48-16,-6-5 45 15</inkml:trace>
  <inkml:trace contextRef="#ctx0" brushRef="#br0" timeOffset="3300.861">17584 5186 176 0,'-6'0'66'0,"6"0"-52"0,3 0 14 0,-3 0 5 16,0 0-6-16,6 0-1 15,3 0-1-15,3 0-1 16,6 0-13-16,6 0 0 0,9 0 2 16,5 5 2-16,7 3 0 15,6 0-3-15,2 5-2 16,7 0-2-16,8 3 2 16,13-2-1-16,-1 1 0 15,-6 4-3-15,4-6 1 16,5 3 2-16,3 3 5 15,1 4-4-15,-7 4 2 16,-3-1-5-16,4 3-2 16,-4 1 0-16,1-4 1 15,-4-5-3-15,-6 0 0 0,-5-2-1 16,-9-3-2-16,-7-3 1 16,-2-2 1-16,-6-6-6 15,-7 0 1-15,-5-10-23 16,-6 2-11-16,-6-2-16 15,-9 0-7-15,-6 2-27 16,-3 0-10-16,-3 3-1 16</inkml:trace>
  <inkml:trace contextRef="#ctx0" brushRef="#br0" timeOffset="3931.806">17507 5186 140 0,'-12'-11'52'0,"18"6"-41"0,-3 0 24 16,3 2 10-16,0 0-10 15,3-2 0-15,3 0-9 16,3-3-4-16,8-3-12 16,7-5 2-16,9-5 4 0,12-3-4 0,8-2-2 15,4-8-3 1,8-3 0-16,9-8-4 0,13-6 0 15,-1-4 1-15,-3-3 0 16,4-6-2-16,5 8-2 16,3 11 3-16,-9 0 0 15,-5-7 1-15,5 9 0 16,-6 1-5-16,0 0-1 16,-5-1 1-16,-10 4 2 15,-8 7 0-15,-10 0-1 0,-8 6-4 16,-9 4-2-1,-10 7-26-15,-8 4-11 0,-9 6-53 16,-9 5-54 0,-12 5 50-16</inkml:trace>
  <inkml:trace contextRef="#ctx0" brushRef="#br0" timeOffset="4490.944">17605 5162 176 0,'-3'-3'66'0,"6"3"-52"0,-3-2 14 0,0 2 3 16,3-3-3-16,0-5 3 0,0-2-2 15,0-6 0-15,3-8-16 16,0-5 1-16,3-3 0 0,3 0-1 16,0-13 0-16,3-2-5 15,3-14 0-15,2-13-3 16,4-6 0-16,3 1-3 16,0-6 1-16,3-10-2 15,-1 5 2-15,1 8-2 16,-3 5-1-16,-3 6 1 15,-3 7-1-15,-4 4 0 16,-2 7 2-16,0 8-10 16,3-3-4-16,-3 11-14 15,0-3-4-15,-3 9-8 16,0 9-2-16,-4 4-13 16,-2 5-5-16,-3 5-32 15</inkml:trace>
  <inkml:trace contextRef="#ctx0" brushRef="#br0" timeOffset="5090.914">17573 5252 168 0,'-6'-19'63'0,"6"12"-49"0,-6 1 18 16,3 1 7-16,0 2-2 15,-3-7 0-15,-3-1-12 16,0-2-2-16,-3-6-14 16,-6 1 1-16,0-9 3 0,0-10-3 15,-2 3 0-15,-1-14-4 0,-3-2 1 16,-3-11-2-16,0-10 0 15,-2-3-1 1,-1 2 2-16,3 3-3 16,0-2-2-16,-6 0 0 0,7-1-1 15,-1 6 0-15,3 8 0 16,-6 0 0-16,3 10 2 16,1 3-3-16,-1 3 0 15,-3 2 1-15,0 6 2 16,1-3-8-16,2 7-1 15,0 4-3-15,6 2 1 0,3 8-11 16,3 11-4 0,7 5-3-16,2 5-1 0,6 16-31 15,6 1-13 1,2 9-21-16</inkml:trace>
  <inkml:trace contextRef="#ctx0" brushRef="#br0" timeOffset="5658.019">17409 5334 160 0,'-9'-3'63'0,"3"3"-49"0,-3-2 29 0,6-1 10 16,-3 0-7-16,-3-2-2 16,-3 0-10-16,-6-3-1 15,-2 0-19-15,-7-5-4 0,-6-6-2 16,-6 1 0-16,-2-3 0 0,-13-6-4 16,-8-7-1-16,-7-3-1 15,-2 0 1-15,-1 0 0 16,-5 0 3-16,-7-1-1 15,1 4 0-15,0 2-1 16,2 6 0-16,1-1-2 16,6 6 1-16,2 3-2 15,4-3 2-15,5 2-2 16,7 3-1-16,8 3-15 16,9 2-7-16,7 1-3 15,5 4 1-15,6 4-14 16,9 2-3-16,6 2-18 15,3 9-5-15,9-6-34 16</inkml:trace>
  <inkml:trace contextRef="#ctx0" brushRef="#br0" timeOffset="6318.498">17379 5371 136 0,'0'0'52'0,"0"0"-41"0,0 3 24 0,0-3 7 15,0 0-11 1,-3 2-6-16,-3 4-6 0,0-6 0 16,-6 5-10-16,-3 3 10 0,-5-5 7 15,-7 7-3-15,-6-5-1 16,-6 6-6-16,-5 0 0 15,-13-1-7-15,-8 3-1 16,-4 3 0-16,-2 3 0 16,-1 2 2-16,1 3 1 15,-4 0-3-15,1-1 0 16,3-1-5-16,2-1-2 0,7-3 0 16,2 1 1-16,4-1-3 15,-1 1 0-15,3-6 1 16,4-5 2-16,5 0-10 15,6 0-4-15,7 0-14 16,2-3-6-16,9 0-30 16,6-2-10-16,6 0-48 15</inkml:trace>
  <inkml:trace contextRef="#ctx0" brushRef="#br0" timeOffset="10255.39">17543 5226 144 0,'0'-14'55'0,"0"9"-43"0,3 2 25 16,0 1 9-16,-3 2-21 16,3-3-8-16,0 3-7 15,0-5-2-15,3 5-4 16,0 0 2-16,2 0 0 0,1 5 0 15,3-2 1-15,0 2 2 16,0 3 2-16,-3 3-1 16,-3 2 1-16,-3 0 0 15,-3 3 3-15,-3 0-1 16,-6 2 0-16,-3 3 1 0,0-5 2 16,-3 0-5-16,-2-3-1 15,-1-5 0-15,0-2 4 16,0-6-4-16,0-6 2 15,3-4-5-15,0-3-2 16,6-6-2-16,3-2-3 16,3-3-2-16,6 0 1 15,9-2-1-15,3-1 0 16,6 1 2-16,0 5 0 16,3 5 0-16,2 8 0 15,1 8-3-15,0 3 2 16,-3 7 1-16,-3 6 0 15,-3 2 0-15,-4 6 2 16,-5-5-1-16,-6 2 2 16,-6 0 2-16,-6-2 2 15,-2-1-1-15,-7 1 1 0,0-3-4 16,0-3 0-16,0-3 1 16,0-4 2-16,3-6-3 15,0-3 0-15,4-5-1 16,2-8-2-16,3-5-2 15,3 5 1-15,3 3-1 16,3-8-2-16,6-8 3 16,0 2 0-16,5 6-2 0,1 8 0 15,3 5-1-15,3 8 3 16,-3 8 0-16,-3 0 1 16,0 5 2-1,-6 6 1-15,-3-4-1 0,-6 4-2 16,-6 5 1-16,-3-8-1 15,-6 2 0-15,-3 1 2 16,0-6-1-16,-3-3-1 16,0-2 1-16,-2-5 1 15,-1-3-1-15,0-5 2 16,3-3-2-16,3-5-1 16,6-3 1-16,9-3-1 15,6-2-3-15,9-3 2 16,3 0-1-16,3 3-2 0,6 3 3 15,3 4 0-15,2 4-2 16,1 5 2-16,0 5-1 16,-3 5 0-16,-7 5 2 15,-2 4 2-15,-6 2-3 16,-6 5 0-16,-6-5 3 16,-6 5 1-16,-6 0-1 15,-6 5 1 1,-2-7-4-16,-4 2 0 0,3-2 1 15,0-11 2-15,3-3-1 16,3-5 2-16,1-13-2 16,5-3-1-16,3-13 1 15,3-6 1-15,6-4-3 16,3-6 0-16,6 0-1 0,2 5-2 16,7 8 3-16,3 3 0 15,0 11 1-15,3 7 0 16,-4 11-3-16,1 5 2 15,-3 11 1-15,-3 8 0 16,-3-3 0-16,-6 6 2 16,-6 2-3-16,-6 0-2 15,-6 3 2-15,-6-9 0 16,-6 4 1-16,-6-1 2 16,1-2-1-16,-1-5 2 15,3-4-2-15,0-4-1 16,0-8 1-16,1-6-1 0,5-8 0 15,0-4 2 1,6-7-3-16,6-9 0 0,6-4 1 16,6-2 0-16,3-2-3 15,6 2 0 1,3 2 2-16,5 3 0 0,4 9-2 16,0 12 2-16,0 3-1 15,-3 16 0-15,-4 5 2 16,-2 11 2-16,-6 10-1 15,-6-2 2-15,-3 3-7 16,-6-1 1-16,-6-2 3 16,-6-1 2-16,-3 1 0 15,-2-8-2-15,-4-3 1 16,0-5 1-16,0-5-3 16,0-9 0-16,1-4 3 15,-1-12 1-15,3 1-1 0,3-5-2 16,6-1-2-1,6-2-1-15,6 0 2 0,6 2 0 16,6 3-2-16,3 3 0 16,6 5 2-16,3 6 0 15,2 2-4-15,4 8 1 16,-3-3-5-16,-3 5 1 16,-6 4 4-16,-7 2 2 15,-5-1-1-15,-9 1 2 16,-8 5 1-16,-7-5 0 15,-3 3 4-15,-3-3 5 0,0-8-1 16,0-3 1-16,4-10-5 16,5-6-1-16,3-7-1 15,6-9-2-15,3-2-2 16,6-11 1-16,6 1 1 16,3 2 0-16,6 2-3 15,2 6 2-15,4 13-1 16,0 3 0-16,-3 13 0 15,0 3 0 1,-6 7 0-16,-7 3 0 0,-5 3 4 16,-6 0 3-16,-5 0-2 15,-7-3 0-15,-3-2 1 16,-3-6 0-16,0-2 0 16,3-3 0-16,3-6-38 0,6-4-14 15,7-6-110 1</inkml:trace>
  <inkml:trace contextRef="#ctx0" brushRef="#br0" timeOffset="17774.446">19469 5591 104 0,'0'0'41'0,"0"0"-32"0,0 0 11 15,0 0 4-15,0 0 2 16,0 2 2-16,0 4-7 16,0 2-2-16,-3 2-11 15,0-5 1-15,0 6 2 0,0 0 0 16,0-3 1-16,0-1 0 0,0 1 0 15,0-2-2-15,0-1-1 16,0-2 1-16,0-3 4 16,0-3 5-1,0-2-10-15,0-1-5 16,3-2-2-16,0 3-2 16,3 0 0-16,3 2 2 15,0 1-3-15,0 2 0 16,0 0 1-16,-3 2 2 15,0 4-1-15,-3-1-1 16,0 0 1-16,-3 3 1 16,0-3-3-16,0 1 0 15,0-4 3-15,0-2 1 16,0 0-1-16,0-2-2 16,0-4 1-16,3 1-1 0,0-3-5 15,0 0-1-15,0-2-41 16,3 2-17-16,3 0-44 15</inkml:trace>
  <inkml:trace contextRef="#ctx0" brushRef="#br0" timeOffset="105434.981">8309 10049 168 0,'-6'0'66'0,"4"3"-52"0,-4-3 19 0,3 0 6 16,0 2-5-16,0-2 3 15,0 0-8-15,0 0-1 0,3 0-15 16,3 0-1-16,3 0 1 0,3 0-1 16,5 0 3-16,4 0-4 15,3 0-1-15,3 0-4 16,0 3 1-16,6-1-4 16,5-2 0-16,7 0 1 15,6 0 0-15,5 0 0 16,1 3 2-16,-4 0-1 15,-2 2 0-15,0 0-3 16,-1 1 1-16,1-1 0 16,-1 0 1-16,-2 1-2 15,-3-1 1-15,-4 0 0 0,-2-2 1 16,-6-3-2-16,-3 0-2 16,-3 0 3-1,-7 0 0-15,-2 0-1 16,-6 0-2-16,0 0 1 0,-3 0 1 15,-3 0-14-15,0-3-5 16,-3 0-51-16,3 1-20 16,6 2-54-1</inkml:trace>
  <inkml:trace contextRef="#ctx0" brushRef="#br0" timeOffset="122205.371">16709 15147 224 0,'-12'-2'85'0,"12"2"-66"0,-12 5 8 0,12-2-2 15,-2 2-2-15,-1 0 1 16,-3 6 0-16,0-3 2 15,-3 13-14-15,3-5 2 0,-6 18 2 16,3-7-4-16,0 18-2 16,3-8-3-16,3 10 0 15,3-7-4-15,6 10 0 0,0-7-1 16,9-4-2-16,0-4 5 16,12-9 1-16,-4-5 0 15,13-13 1-15,-6 0 0 16,9-13 3-16,-7 0-5 15,4-11-3-15,-6 3 1 16,-3-14 0-16,-4 6 1 16,-2-19 0-16,-6 8 0 15,-3-20 0-15,0 12 0 16,-9-5 2-16,0 8 3 16,-12 0 5-16,0 5-4 15,-18 3 2-15,-12-3-5 16,-2 6 1-16,2 2-7 15,3 5-1-15,7 6 0 16,5 3 0-16,3 2-36 16,6 2-13-16,6 6-30 0,3 6-11 15,3 4-58 1</inkml:trace>
  <inkml:trace contextRef="#ctx0" brushRef="#br0" timeOffset="122719.994">17352 15044 204 0,'-15'-13'77'0,"9"13"-60"0,-3 0 15 16,6 0 4-16,-2 5-5 15,-4 3-1-15,0 3-3 16,0 2-2-16,0 0-14 0,0 3 2 0,0 3 1 16,3 7-1-16,3 1 0 15,0-6-5-15,3 18-3 16,0-4 0-16,6 5-1 16,-3-9 0-16,9 4 0 15,-3-6-2-15,9 0-2 16,-3-5 3-16,5-1 0 15,-2-4-30 1,6 0-14-16,-3-1-19 0,3-5-8 16,-6-2-49-1,2-6-29-15,-2-2 73 16</inkml:trace>
  <inkml:trace contextRef="#ctx0" brushRef="#br0" timeOffset="123425.679">17549 15195 192 0,'-6'-11'71'0,"6"9"-55"0,-3-3 22 16,3 5 5-16,0 0-8 15,0 0-1-15,0 0-8 16,3 5-2-16,0 3-13 16,0 2 2-16,0 1 1 0,0 5 1 15,0-3 1-15,0 0-4 16,0 8 0-16,0-2-5 15,0 5-2-15,0-6-2 16,-1 1 0-16,1-3 0 16,0-3 1-16,-3 0 0 15,3-8 2-15,-3 1-1 16,3-17 2-16,0 3-2 0,3-18 0 16,3-11-6-16,0 2 1 15,0 6 2-15,0 5 1 16,0 3-4-1,0 5 1-15,3 3-2 0,0 3 0 16,0 2 2-16,2 2 2 16,1 4-1-16,0 2-1 15,0 2-2-15,-3 4 1 16,-3 2 3-16,0 5 3 16,-3 3-4-16,-3 2-3 15,0 1 1-15,-3-3 2 16,0-3 4-16,0 0 2 15,0 0-3-15,0-5-3 16,0 0 2-16,3-8 2 16,0 0-2-16,3-13 0 0,3-11-1 15,-3 0 1-15,3 0-4 16,-1 3 0-16,4 0 1 16,0 5 0-16,0 3 0 15,0 2 0-15,0 3-3 16,0 3 0-16,0 5 2 15,0 0 0-15,0 5-2 16,-3 6 2-16,-1 2 5 16,-2 6 2-16,0 5 0 0,0-6-1 15,-3-2-1-15,3 5 2 16,0-2-5-16,0 2-1 16,-3-5 0-16,3 0 2 15,3-3-1-15,-6 0 2 16,0-2-18-1,0-6-6-15,0 0-39 16,3-5-16-16,-3 0-88 16</inkml:trace>
  <inkml:trace contextRef="#ctx0" brushRef="#br0" timeOffset="123737.451">18117 15198 212 0,'-12'-6'82'0,"12"6"-64"0,-3 0 22 0,3 0 4 0,0 0-2 15,0 0-1-15,3-2-9 16,3-1-3-16,3 0-16 16,3 1 1-16,3-1 2 15,3 1-8-15,6-1-2 16,2 0-4-16,1 3-2 0,0 0 1 15,3 3-1-15,0 2 2 16,-4 0 1-16,-2 1-23 16,0-4-12-16,-6 1-14 15,0-3-7-15,-6 0-9 16,-1-3-1-16,-5 1-41 16,-3-4-20-16,-3 4 63 15</inkml:trace>
  <inkml:trace contextRef="#ctx0" brushRef="#br0" timeOffset="123980.549">18329 15050 268 0,'-9'-3'101'0,"3"6"-78"0,3 7 15 0,0-2 2 16,3 0-11-16,-3 3 0 16,0 2-7-1,0 0-4-15,3 3-10 0,0 5 1 0,0 3 2 16,3 5-4-16,0-5-2 15,0-3-2-15,3 5 0 16,0-2-4-16,3 3 0 16,-3-6-8-16,2 0-2 0,1-5-23 15,0-3-10-15,0 0-26 16,0-10-11-16,0 0-40 16</inkml:trace>
  <inkml:trace contextRef="#ctx0" brushRef="#br0" timeOffset="124565.652">18602 15129 236 0,'3'-11'88'0,"0"11"-69"0,-3-2 17 0,0 2 3 16,0 0-12-16,0 0 8 15,0 8-7 1,0 2-15-1,0 1-1-15,0 2-1 0,0 6-4 16,0 2-2-16,0 2 2 0,0-1 2 16,0-6-2-16,3 7-2 15,-3-4 2-15,3-1 0 16,0-2 1-16,0-3 0 16,-3-2 2-16,0-11 1 15,0 0-3-15,3-13 0 0,0-11-3 16,3-5 0-16,3 0-6 15,0 2 1-15,3 4 0 16,6-1 0 0,0 3-3-16,0 2 0 0,-4 6 2 15,7 0 0-15,-3 2 1 16,0 3 0-16,3 3 0 16,-6 2 0-16,-3 6 2 15,-1 2 3 1,1 0-2-16,-3 3 0 0,-3 3 1 15,0 2 0-15,0 6 0 16,0 2 0-16,0 3-2 16,0-6 1-16,-3-2 0 15,3 5 1-15,0-2-2 16,0 2 1-16,0-5 0 0,0 0 1 16,0-3 2-16,-3 0 1 15,0-2-14-15,-3-6-8 16,0-2-32-16,-3-6-12 15,3 0-32-15,-3-7-10 16,0 2-34 0</inkml:trace>
  <inkml:trace contextRef="#ctx0" brushRef="#br0" timeOffset="124892.935">19099 14893 228 0,'3'-10'85'0,"-3"10"-66"0,9-3 23 0,-3 3 6 15,0 3-10-15,0 2-2 0,0 3-12 16,3 3-2-16,0 5-13 16,0-1 3-16,0 7 2 0,-3-1 1 15,0 5 1-15,0 1-2 16,-3 2 1-16,0-3-6 15,0 3-3-15,0 6-1 16,0-9-1-16,0-2-2 16,0 8 1-16,0-6-2 15,-6 6 2-15,3-6 0 16,-9 3 1-16,3-2-11 16,-9 2-5-16,-12 3-23 15,0-3-10-15,0 0-31 0,1 0-15 16,2 3-46-1</inkml:trace>
  <inkml:trace contextRef="#ctx0" brushRef="#br0" timeOffset="127267.712">16656 15830 184 0,'-9'-11'68'0,"9"11"-52"0,0-2 17 0,0 2 4 16,0 0-8-16,0 0-2 16,0 0-9-16,0 0-1 15,6 2-10-15,3 1 2 16,3 0 4-16,5-3 2 0,4 0 0 15,-3 0-7-15,27-3-5 16,-9 0 0-16,20 1 2 16,24-1-2-16,7 1-2 15,2 2-3-15,-3 2 1 16,-2 3 3-16,-7 1 1 16,3-4-1-16,7 1-2 0,2-3 1 15,-3-3 1-15,-2-2-1 16,-1 0 2-16,6-3-2 15,4 3 2 1,-10-1-7-16,-6 4 1 0,-5 2 3 16,-4 0 2-16,1 2 0 15,-1 4-2-15,1-1 1 16,-4 0-1-16,-5-2 2 16,-4-3 1-16,-2 0-1 15,-4-3 1-15,-2 1-4 16,0-1 0-16,-7 0 3 15,-2 1 3-15,-3 2-4 16,-3 0-1-16,-4 2 0 16,1 1 2-16,-3 0-1 15,-3-1-1-15,-1 1-6 0,-2-3-4 16,-3 0-14-16,-3 0-7 16,-3 0-13-16,-6 0-3 15,-6 0-38 1,-6 5-48-16,-9 3 39 15</inkml:trace>
  <inkml:trace contextRef="#ctx0" brushRef="#br0" timeOffset="128392.315">17772 16110 124 0,'3'-10'49'0,"3"7"-38"0,-3-2 21 16,-3 5 7-16,6 0-8 16,0 0-3-16,0 3-3 15,0 2-1-15,0 0-13 16,0 6 2-16,0 2 3 0,-1 3 1 15,1 0-1-15,-3-3-2 16,3 6 1-16,-3-4-4 0,3 7-1 16,-3-4-6-1,0 1-1-15,3 4 3 16,-3-4 3-16,-3-3-2 0,0-6-2 16,0-2 4-16,0-2 2 15,0-6-6-15,0-6-1 16,3-2-2-16,0-2 1 15,0 2-2-15,3-11-1 16,0 3 1-16,6-5-1 16,3-8-3-16,0 3 0 15,0-1 2-15,-1 6 0 0,1 0 1 16,0 2 0 0,6 4 0-16,-3-1 0 15,0 2 0-15,0 4 0 16,2 2 0-16,-2 0 0 0,0 3 0 15,-6 2 0 1,0 3-3-16,0 3 2 16,0-1 1-16,0 4 2 0,-3 2-1 15,0 2-1-15,-1 3-2 16,1 3 1-16,0 3 1 16,0-3 0-16,-3-3 2 15,3 8 1-15,0-2 1 16,0 2 0-16,3 8 0 15,-3-5 2-15,0-3-1 16,-3-3 2-16,0-2-2 16,-3-3 2-16,0-2-6 15,0-3-1-15,-3-3 4 0,0 1 2 16,0-6-2-16,0 2-3 16,0-2-5-16,-3 3 0 15,-3-1-49-15,-3 4-21 16,-3 7-76-1</inkml:trace>
  <inkml:trace contextRef="#ctx0" brushRef="#br0" timeOffset="129922.971">15548 15809 148 0,'-8'0'55'16,"5"3"-43"-16,3-3 25 0,0 0 11 0,0 0-11 15,0 0-1-15,0 0-8 16,3 0 0-16,2-3-16 15,1 0 2-15,3 1 0 0,3-1-5 16,3 0-1-16,3 1-4 16,6-1-3-16,6 0 0 15,-1 3-1-15,4-2 0 0,6-4 0 16,5 1-18 0,1-3-5-16,0 3 0 0,-4 0 3 15,-5-1-1 1,-6 4 0-16,-9 2-12 15,-3 2-7-15,-9 4-42 16,-9 4-29 0,-6 6 52-16</inkml:trace>
  <inkml:trace contextRef="#ctx0" brushRef="#br0" timeOffset="130223.269">15644 16002 160 0,'-21'5'60'0,"15"-2"-47"0,3-3 21 0,3 0 8 0,0 0-10 15,0 0-3-15,9 0-2 16,3 0 0-16,0-3-14 16,6 1 1-16,-4 2 0 0,4 0-3 15,3 0-1 1,3 0-6-16,3 0-1 15,2 0-1-15,1 0-2 0,3 2 3 16,0-2 2-16,-6 0 0 16,-4 3 2-16,-2-3-33 15,-6 0-12-15,-3 3-38 16,-9 2-15-16,-6 3-12 16</inkml:trace>
  <inkml:trace contextRef="#ctx0" brushRef="#br0" timeOffset="146017.71">10566 16793 104 0,'-9'3'41'0,"12"-1"-32"0,-3-4 11 16,3-1 4-1,3 0-9-15,3-2-1 16,0 0-2-16,2 0 2 0,4-1-7 16,3 1-2-16,0 2-1 0,0 1 0 15,3 2 2-15,3 0-5 16,2 0-3-16,7 2 3 15,3-2 1-15,5 0 0 16,7 0 1-16,6 0 2 0,-4 0 4 16,1 3-6-16,2 0-4 15,4 2 0 1,3 0 0-16,5 1 1 16,0-4 0-16,1 1 0 0,-1-1 0 15,4-2-3-15,2-2 2 16,7-3 1-16,2-3 2 15,-5 0-1-15,2 0-1 16,0 0 3-16,4 0 0 16,-1 3-4-16,0-1-1 15,-5 4 1-15,-1-1 2 16,4 0 0-16,5 3-1 16,-3-2-2-16,-2-1 1 15,-4-2 1-15,1-3 0 16,2 0 0-16,3 0 0 0,-2 3 0 15,-4 2 0-15,-2 0 2 16,2 3 1-16,-3 0-4 16,4 3-1-16,2 2 1 15,-2 1 2-15,-7-1 2 16,1-2 3-16,-1-1-5 16,0-2-3-16,1 0 1 15,-4 0 2-15,-2 0 0 16,-4 0 2-16,-5 0 2 15,-6 0 2-15,-1-2 3 16,-2-1 1-16,-3 0-3 16,-4 1 0-16,-2-1-1 15,-3 0 1-15,0 1-2 16,-4-1-1-16,-2 0-3 16,-3 1-2-16,-3 2 1 0,-3 0 1 15,-4 2-34-15,-2 1-13 16,-9-3-55-1</inkml:trace>
  <inkml:trace contextRef="#ctx0" brushRef="#br0" timeOffset="154531.047">8033 11269 104 0,'-3'-8'41'0,"3"5"-32"0,3-2 9 0,0 2 3 15,0 0-12-15,3 1-5 16,-1-3 6-16,4-1 3 16,3 1-6-16,3 0 2 0,6-1 4 15,3 1-1-15,3 2 1 16,5 1-7-16,1 2-4 15,6 0 1-15,0 0 0 16,-1 0-6-16,1 0 0 16,3 0 3-16,2 2 2 0,1 4 2 15,2-1 0 1,7 3-2-16,-3 0 1 16,-1-3-2-16,1-2 2 0,-3-3-2 15,-1-3 2-15,1 1-4 16,-4-1 0-16,1 0 3 15,0 1 3-15,-4 2 4 16,-2 0 5-16,0 0-6 16,-4 2-2-16,-2-2-1 15,0 0-1-15,-6 0-2 16,0 0-2-16,-4-2-2 16,1-1 1-16,0 0 5 0,-3 1 2 15,-3-1 2-15,0 3 0 16,-1 0-4-1,1-3-3-15,-3 3 0 16,0 0-1-16,0 0 0 0,-3 0 0 16,0 0 0-16,-3 0 2 15,0 0-3 1,-3 0 0-16,-6 0 1 0,0 0 2 16,0 0-1-16,-3 3-1 15,-3 0-2-15,0-1 1 16,0 1-45-16,-3 2-22 15,0 3-27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19:29:54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21180 9671 120 0,'-6'-45'46'0,"0"29"-35"0,-3-8 7 0,0 16 4 0,3-3 0 16,-3 1 2-16,-2-1-5 15,-1 3 1-15,-3 3-11 16,-6 2-1-16,0 6-1 0,-3 2 1 16,0 3 2-16,1 3 1 15,-1-3 3-15,3 2-3 16,0 1 1-16,3-1-3 16,3 1 2-16,1 2-4 15,5 0-2-15,0 3-2 16,6 3-3-16,0-1 1 15,6 1 1-15,3-1-3 16,6 1 0-16,2-1-4 16,7 1 1-16,3 2 2 0,0 0 1 15,6 1-2 1,-7-4 0-16,-2-2 2 0,6 2 0 16,6 6 1-16,-9-5 2 15,-6-6 1-15,2 3 1 16,7 5 0-16,-6-2 0 15,-3-1 2-15,-9-5 1 16,0-2-1-16,-3 2-1 16,-3 3 3-16,-6-3 5 15,-3-2-3-15,-3-1 0 16,-3-2 0-16,0-2 1 16,-6-4-3-16,-3-2 0 0,-6-2 1 15,4-1 2 1,-4-2 1-16,3-1 0 15,0-2-6-15,3 3-2 16,1-3-4-16,5 0-1 0,0 0 1 16,3-2 0-16,3-3-3 15,6-6 2-15,3-5-1 16,6-2 0-16,6-1 2 16,3 1 2-16,3 2-1 15,2 0-1-15,1 3 1 16,0 3 1-16,0 2-1 15,0 0 2-15,0 0-2 16,-1 3 2-16,-2-1-2 16,0 4 2-16,-3-1-2 0,-3 1 2 15,0 4-2 1,-3 1-1-16,0 2 1 0,-3 1 1 16,0 2-1-16,-6 0-1 15,3 2-19 1,0 1-8-16,3 0-72 15,-1 2-50 1</inkml:trace>
  <inkml:trace contextRef="#ctx0" brushRef="#br0" timeOffset="12020.997">21237 13832 136 0,'6'-13'52'0,"-3"11"-41"0,0-6 13 0,0 5 2 16,0-2-6-16,-1-1-1 15,-2-2-7-15,0-2-2 16,0-3-6-16,-2-3 2 0,-4-5 3 15,0-3-1-15,-3-3 3 16,0 1 3-16,0-1 1 16,-3 1-2-16,-3 2 2 0,0 3 1 15,-6 2-1-15,3 6 1 16,1 3 0-16,-1 4-4 16,0 4 0-16,-3 7-5 15,3 6-2-15,0 4-2 16,0 4 0-16,4 2 0 15,-1 3 1-15,3 0-2 16,0 0 1-16,3-3 0 31,3 3-1-31,0-1 1 0,3-1-2 0,3-4 4 16,3 1-3-16,0-1 1 16,6-2-1-1,3 0 1 1,0 0-2-16,3-3-1 0,3 0 1 0,-1-5 3 15,4 0-2 1,0-8 1-16,0-3-1 0,0-7-2 16,-3 2 1-16,-1-8-4 15,-2 0 2-15,3 3 3 16,-6-3-1-16,-3 0 2 16,-3 3-2-16,0 2-3 0,-3 3 1 15,0 0 1-15,0 6 0 16,0-1 0-16,-3 3 0 0,0 0 0 15,0 0 0-15,0 0 0 16,3 5 0-16,-3 1 0 16,0-1 0-16,0 0 4 15,0 3 2-15,0 0 0 16,0 0-1-16,0 3-3 16,0-1 1-1,0 4 0-15,-3-1 1 0,3 3-2 16,0 0 1-16,0 2 2 15,0 1 2-15,0 2-3 16,0 0-1-16,0 3 1 16,0 0 2-16,0-1-1 15,0-1 2-15,0-1 0 16,0 0 1-16,3 0-4 0,-3-2-1 16,0-1-1-16,0 3-2 15,0-5 1-15,0 0 1 16,0-3 1-16,0 0 3 15,0-2-3-15,0 0 0 16,0-1-1-16,0-2-2 16,0 0 1-16,0-3 1 15,0 1-1-15,0-1 2 16,0-5-4-16,0 0 0 16,0 3 1-1,0-3 2-15,0 0-12 0,0 5-6 16,0 0-29-16,3 0-11 15,-3 1-44-15,3-1-18 0,0 3-9 32</inkml:trace>
  <inkml:trace contextRef="#ctx0" brushRef="#br0" timeOffset="28749.721">18843 15801 200 0,'0'0'74'0,"-2"3"-58"0,4 2 16 16,-2 0 2-16,3 3-4 15,0 3 2-15,-3 2-3 16,3 3 0-16,-3 2-16 15,0 3-1-15,3 3-1 0,0 0-4 16,0 0 1-16,3 2-3 16,0 1 0-16,-3-1-3 15,0-2 1-15,0 0 0 0,0-6 1 16,0-4-2-16,-3 2-2 16,0-3-19-1,0 0-8-15,0-2-28 0,3-6-10 16,-3 0-56-1,6-7-25 1,3-6 74-16</inkml:trace>
  <inkml:trace contextRef="#ctx0" brushRef="#br0" timeOffset="29034.829">18995 16013 232 0,'3'-8'88'0,"0"8"-69"0,0-3 19 0,0 0 4 0,3 3-13 16,3 0-5-16,3-2-9 16,3 2-2-16,3 0-8 15,6 0-3-15,2 0 1 0,7 0-2 16,0-3-1-16,3 0 1 16,-4 1-1-16,1-4 0 15,0 1 2-15,-3-3-12 16,-1 6-3-1,-2-4-16-15,-3 4-4 0,-6-1-12 16,-3 0-4-16,-3-2-44 16,-6 2-31-1,-6-4 55-15</inkml:trace>
  <inkml:trace contextRef="#ctx0" brushRef="#br0" timeOffset="29277.823">19287 15774 180 0,'-6'0'68'0,"3"3"-52"0,0 5 14 0,3-3 6 16,0 6 0-16,0 2 0 15,0 3-4-15,3 5-2 16,0 6-17-16,0 2-1 0,0 3 1 16,0 2-7-16,3 6-3 15,0-3-2-15,3 2 1 16,0-2-1-16,0-5-1 15,0-5-35-15,3-6-14 16,-1-8-43 0,4-10-59-16,6-9 43 15</inkml:trace>
  <inkml:trace contextRef="#ctx0" brushRef="#br0" timeOffset="29717.284">19531 15859 180 0,'3'-21'68'0,"3"13"-52"0,6-3 21 16,-6 9 9-16,3-3-9 16,3 2-1-16,6 0-12 0,-4 1-4 15,4 2-12 1,3 2-1-16,3 1 3 0,0 2-6 0,-3 3-2 16,-1 3 3-16,-2-1 4 15,-3 3-3-15,-3 1 2 16,-6 2-1-16,-3-1 3 15,-6 4-1-15,-6 0 0 16,-6-4-5-16,-6-1-1 16,1 1 3-16,-4-4 1 15,0-3 1-15,0 0 0 16,3-3 2-16,6 1 4 16,3-4-6-16,7 1-2 15,2-3-1-15,3 0 1 16,8 2-1-16,7 1 0 15,3 0-3-15,6-1-2 0,0 1 3 16,3 0 0-16,-1-3-1 16,1 0-2-16,0 0-21 15,3 0-11-15,0-3-20 16,-1 3-7-16,-2-3-17 16,-3 1-7-16,0-1-32 31</inkml:trace>
  <inkml:trace contextRef="#ctx0" brushRef="#br0" timeOffset="29937.71">20037 15949 220 0,'-6'-8'85'0,"6"8"-66"0,3-5 23 16,0 2 6-16,-3 3-10 16,6 0-2-16,0 0-14 0,3 0-4 15,3 0-10 1,6 0-3-16,0 0 1 0,5 0-5 0,1 0-1 15,0-2 2-15,0-1 1 16,0 0-26-16,-1 1-11 16,-2 2-21-16,-3-3-8 15,-6-2-54 1,0-1-27-16,-3 1 73 16</inkml:trace>
  <inkml:trace contextRef="#ctx0" brushRef="#br0" timeOffset="30182.649">20213 15790 208 0,'-15'-5'79'0,"12"8"-61"0,0 2 21 15,3 0 5-15,0 3-9 16,-3 5-3 0,3 6-5-16,0 2-2 0,3 3-14 15,3 2 0-15,0 1 2 0,0-1-5 16,0 6-2-16,0 0-3 15,0 0 0-15,0-1-2 16,0 1 2-16,-1-5-31 16,1-6-13-16,3-5-30 15,-3-8-13-15,0-3-32 16</inkml:trace>
  <inkml:trace contextRef="#ctx0" brushRef="#br0" timeOffset="30736.583">20478 15788 212 0,'0'-14'82'0,"6"9"-64"0,3 0 13 0,-4 5 1 16,4 0-11-16,3 0-1 15,3 0-6-15,3 3-1 16,0 2-7-16,3 0 3 0,3 3 1 15,-4 3-1-15,1-1 0 16,-3 1-3-16,-3-1 1 0,-3 1 0 16,-3 2 1-16,-6-2 2 15,-3 2 1 1,-6-2-3-16,-3 2-3 0,-6-3 0 16,0 1 1-16,0 0-1 15,0-1 2 1,3-2-2-16,4 0 0 0,2-3-6 15,6 1-1 1,6-1 1-16,5 3 0 0,4-3-2 16,3 0 2-16,0 1 1 15,0-1 0-15,0 3 0 16,0 0 0-16,-1 0 0 16,1 0 2-16,0 0-1 0,-3 0 2 15,-6 0 7-15,-3 0 3 16,-3-3 0-16,-6 0 2 15,-6 0 3-15,-3 1 1 16,-3-1-8-16,-3 0-2 16,-5-2-3-16,-4-3-1 15,-3 0-3-15,-3-3-2 16,1 1-10-16,-1 2-6 16,6 0-30-16,3 0-12 15,6 0-32-15,6 2-11 16,6 1-30-1</inkml:trace>
  <inkml:trace contextRef="#ctx0" brushRef="#br0" timeOffset="31093.578">20972 16010 212 0,'3'-5'82'0,"0"2"-64"0,3 0 18 15,0 1 4-15,0 2-10 0,2-3 0 16,4 0-6-16,0 3-1 15,3 0-12-15,3 0-2 0,3 0 1 16,3 0-4-16,-1 0 2 16,1 3-5-16,3-3-2 15,-3 0-14-15,3-3-4 16,-1 1-29-16,-2-4-10 16,-3-4-50-1,0-3-45-15,-6-6 61 16</inkml:trace>
  <inkml:trace contextRef="#ctx0" brushRef="#br0" timeOffset="31329.896">21204 15788 228 0,'-12'2'88'0,"9"6"-69"0,3 8 22 16,0-5 3-1,0 5-11-15,3 7-4 0,-3 4-15 16,3 2-4-16,0 3-6 15,0 2-3-15,0 1 2 0,3 2-2 16,0-3-1-16,0-5-21 16,3-5-11-16,3-8-44 15,0-11-16-15,-4 0-14 16</inkml:trace>
  <inkml:trace contextRef="#ctx0" brushRef="#br0" timeOffset="31632.737">21561 15798 212 0,'-6'-10'79'0,"6"7"-61"0,3 6 19 0,-3-3 4 15,3 5-10-15,-3 3-1 16,0 3-8-16,-3 2-4 16,-3 0-10-16,-3 3-1 0,-3 0 0 15,-6 2 1-15,1 1 2 16,-1-1-3-16,0 1 1 15,6-3-3-15,3 2 0 16,6-5-1-16,6 1 2 16,6-4-1-16,3 1 2 15,6-3-4-15,3 0 0 0,2-3 1 16,4-2 2-16,-3-3-10 16,3-3-2-16,-3 0-26 15,-1-2-9-15,1 0-19 16,-6 2-5-16,-6-2-36 15,-3 2-37 1,-6 1 54-16</inkml:trace>
  <inkml:trace contextRef="#ctx0" brushRef="#br0" timeOffset="31815.365">21606 15880 264 0,'-3'-8'101'0,"0"11"-78"0,3 2 11 0,3 1 1 16,-3 4-12-16,0 6-1 15,0 5-11-15,0 3-4 16,-3 5-4-16,3 3-3 0,0 2 3 16,0 3-9-1,3-2-1-15,0-6-40 0,3-5-19 16,3-8-61 0</inkml:trace>
  <inkml:trace contextRef="#ctx0" brushRef="#br0" timeOffset="32070.017">21752 16028 252 0,'-12'-5'96'0,"15"5"-75"0,0-2 8 16,3-1-1-16,3 0-13 15,2 1-3-15,7-1-5 16,6 0-2-16,3 1-3 15,6 2-2-15,-1 0 1 0,7 0 1 16,-3 2 1 0,-3 1-8-16,-4 0-4 15,-2-3-22-15,-3 0-7 0,-6 0-30 16,-3-3-9-16,-6-2-10 16</inkml:trace>
  <inkml:trace contextRef="#ctx0" brushRef="#br0" timeOffset="32265.27">22028 15870 212 0,'-11'-16'79'0,"5"13"-61"0,6 3 26 0,0 0 6 15,0 3-16-15,0 2-5 16,3 6-13-16,0 5-5 16,-1 5-6-16,1 3-2 0,0 5 3 15,3 5-3-15,0 0 0 16,0 1-12-16,3-1-4 15,0-5-43-15,3-5-17 16,6-13-47 0</inkml:trace>
  <inkml:trace contextRef="#ctx0" brushRef="#br0" timeOffset="32432.484">22356 15928 256 0,'-3'0'96'0,"6"3"-75"0,0 2-3 16,0 0-6-16,3 3-18 16,0 0-3-16,3 3-67 15,0-1-29-15,-1-2 21 16,1 0 10-16</inkml:trace>
  <inkml:trace contextRef="#ctx0" brushRef="#br0" timeOffset="32547.176">22508 15991 248 0,'3'-10'93'0,"0"7"-72"0,3-5-8 16,-3 8-10-16,2 3-24 15,1 2-9-15,0 0-68 16,0 1-29-16</inkml:trace>
  <inkml:trace contextRef="#ctx0" brushRef="#br0" timeOffset="32699.376">22645 15965 280 0,'3'-13'107'0,"0"10"-83"0,2 0-1 0,-2 3-5 15,3 3-13-15,0 2-3 0,3 1-37 16,0-1-14 0,3 3-68-16,0 2-27 0</inkml:trace>
  <inkml:trace contextRef="#ctx0" brushRef="#br0" timeOffset="33078.869">23014 15957 184 0,'-12'-5'68'0,"9"2"-52"0,0 6 21 0,3-3 6 16,0 0-10-16,0 0-2 16,6 2-5-16,0 1-1 15,3 0-14-15,3-1 0 0,2-2 2 16,4 0-5-16,6 0-2 15,0 0-3-15,3 0 0 16,2-2-2-16,4-1-1 16,0 0-8-16,0 1-5 15,-7-1-22-15,1 0-8 16,-6 1-26-16,-6-1-11 16,-6 1-15-16</inkml:trace>
  <inkml:trace contextRef="#ctx0" brushRef="#br0" timeOffset="33299.275">23231 15838 252 0,'-24'-21'96'16,"18"16"-75"-16,0-1 19 0,6 6 2 0,0 0-22 16,0 6-6-16,3 4-9 15,0 6-4-15,3 8 0 16,3 5-1-16,0 3 2 0,3 2-1 15,0 8 2-15,0 1-2 16,0-4-1-16,0-2-19 16,-1-5-8-16,1-8-32 15,0-8-13-15,6-8-35 16</inkml:trace>
  <inkml:trace contextRef="#ctx0" brushRef="#br0" timeOffset="33975.774">23752 15796 144 0,'0'-6'55'0,"3"9"-43"0,0-3 25 16,-3 0 9-16,3 5-10 16,-3 3-1-16,3 3-9 15,0 5-2-15,0 0-13 16,0 2 2-16,0 6 1 0,0 0-7 15,3 0-4-15,-3-3-2 16,3 2 1-16,-4-4 1 0,1-3 1 16,0-3 0-16,0-2 0 15,-3-3 2-15,0-8 3 16,0 0-4-16,0-3-3 16,0-5-1-16,0-3 1 15,0-2-1-15,3 0 2 16,0-3-4-16,3-5 0 15,3 2-1-15,3 1 0 16,0-1 0-16,0 1-2 16,3 2 5-16,-3 0 3 15,0 3-3-15,0 2-3 16,-1 1-2-16,1 4 0 16,-3 4 7-16,3 2 5 0,-3 5-2 15,0 6-1 1,0 2 2-16,0 3 0 0,0 2 3 15,0 3 1-15,0 1-1 16,0-1 1-16,0-3-4 16,0 3 1-16,-1-2-5 15,1 0-2-15,0-4 0 16,0 1 1-16,-3 0-21 16,3-3-7-16,-3 1-40 15,0-1-15-15,-3 3-51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19:32:06.2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7643 10284 72 0,'-3'-5'27'0,"3"5"-21"0,0 0 21 16,0 0 9-16,0 0-8 16,0 0-4-16,0 0-7 15,0 0-1-15,0 0-5 0,6 3-1 16,-3-1-6-1,3 1 2-15,0-3 3 0,2 0-1 0,1 0 1 16,-3 0-1-16,6 0 2 16,6 0-3-16,3 0 1 15,3 0-5-15,0 3 0 16,5-1 3-16,-2 1 1 16,0-3 1-16,0 0 0 15,0 0 2-15,-1-3 1 0,4 1-3 16,0-1 0-16,3 0-3 15,-7 1 0-15,-2 2-3 16,12 0-2 0,12 0 3-16,2 2 2 0,-5 1 0 15,-1-3 0-15,-2 0-6 16,3 0 1-16,-1 0 0 16,4 0 0-16,3-3-3 15,-10 3 2-15,-8 0 3 16,12 0 1-16,11 0-1 15,-2 0-2-15,-1 0 1 16,-2 0 1-16,3 0-3 16,-1 0 0-16,4 3 3 15,-1 0 1-15,1-1-4 16,-7-2 1-16,1-2 2 0,0-1 1 16,-1 0-1-1,4 1 1-15,-4-1 0 0,1 3 3 16,-3 0-3-16,-1 0-2 15,-2 0 0-15,-12 0 1 16,-7 0-1-16,10 0 2 16,12-3 0-16,-1 1 3 15,1 2-3-15,-3 0 0 16,-1 0 1-16,-2 2 0 16,0 1-2-16,-13 0 1 15,-5-1 0-15,3 1 1 16,9 0-2-16,-6-3 1 15,-4 0 0-15,1 0 1 16,-3 0-2-16,0-3 1 16,0 0 0-16,2 3 3 0,1 0-5 15,0 0-1-15,0 0 2 16,-1 3 1-16,-2 0-1 16,-3-1-2-16,0 1-2 15,-3 0 1-15,0-1 1 16,-3-2 2-16,-4 0-1 15,-5 0 2-15,0 0-4 16,0 0 0-16,0-2 3 16,0 2 1-16,0-3-4 15,0 3 1-15,-3 3-11 16,3 2-3-16,-3 5-44 16,0 4-19-16,-3 2-53 15</inkml:trace>
  <inkml:trace contextRef="#ctx0" brushRef="#br0" timeOffset="11990.347">8396 13134 108 0,'0'-13'44'0,"0"7"-35"0,3 4 12 0,-3 2 3 15,3 0-2 1,-3 0-1-16,3 0-5 16,3 0 0-16,-3 0-9 0,0 0 0 0,3 0 3 15,0 0 0-15,2 0 2 16,1 0 0-16,0 0 2 16,0 0-3-16,0 0 1 15,0 0-5-15,3 2 1 16,3 1-5-16,0 0-2 0,3-1 0 15,-1-2 1-15,7 0 3 16,0 0 2-16,0-2-3 16,3-1-1-16,-1 0 1 15,4 1 2-15,0-1-3 16,-3 3 0-16,0-3-1 16,-1 3-2-16,1 0 1 15,-6 0-1-15,-3 0 0 16,6 0 0-16,8 0 2 15,1 0 3-15,3 0-4 16,0 0-1-16,-1 0 0 16,1 0 0-16,3 0 0 15,-4 0 2-15,1 0-1 16,0-2-1-16,0-1-2 0,-1 1 1 16,4-1 3-16,0 0 1 15,2 1-1-15,4 2-2 16,0 0 1-16,-1 0-1 15,-2 0 2-15,-3 0 1 16,-4 0-1-16,1 0 1 16,0 2-2-16,0 1-1 15,-1 0 1-15,4 2-1 16,0 0 2-16,2-2 3 16,-2-1-4-16,3 1-1 15,-1-3 0-15,-5 0 2 0,3 0-1 16,-3-3 2-16,-1 1 0 15,1-1 3 1,0 0-5-16,2 3-1 16,1 0 0-16,0 0 2 15,-1 0-1-15,1 3-1 0,0 0 1 16,-3-1-1-16,-1-2 0 16,-2 3 0-16,0-3 0 15,0 0 2-15,-1 0-3 16,1 0 0-16,3 3 3 15,-1-3 3-15,4 0-2 16,-3 0-2-16,3 0 0 16,-4 0-1-16,1 0 0 15,-3 0 2-15,-3 0-1 16,-4 0-1-16,1-3 1 0,0 3 1 16,0-3 3-16,-1 1 2 15,1-1-1 1,3-2-1-16,0 0-1 0,-3 2 0 15,-1 0-2 1,1 1 1-16,-3-1-2 0,0 3-1 16,3-3 3-16,-4 1 0 15,1-1-1-15,0 0-2 16,-3 1 1-16,0-1 1 16,-3 0-3-16,-1 3 0 15,1-2 1-15,-3 2 2 16,0 0-1-16,0 0 2 15,-3-3-4-15,3 0 0 0,3 1 3 16,-4-3 1-16,1-1 1 16,3 1 2-16,-3 2-3 15,3 1 0-15,-3-1 1 16,0 0 0-16,-3 3-5 16,-1 0 1-1,1 0 0-15,0-2 2 0,0-1 1 16,0-2 1-16,3 0-2 15,0-3-2-15,0-3 5 16,3 0 1-16,-1 3-2 16,1 1-3-16,-3 1 0 15,-3 1-1-15,0 2 0 16,-3 1 2-16,0 2-1 16,-3 0-1-16,0 0 1 15,0 0 1-15,-6 0-1 0,6 2-1 16,-6-2 1-16,3 3-1 15,-3-3 2-15,3 5 1 16,0 1-6-16,-3-1 0 16,0 3-19-16,0 2-8 15,3 4-26-15,0 1-10 16,6 4-75 0</inkml:trace>
  <inkml:trace contextRef="#ctx0" brushRef="#br0" timeOffset="19967.026">10750 15782 196 0,'-6'3'0'0,"3"0"18"16,3-3 7-16,0 2 3 15,-3 4 3-15,0-4-11 16,0 1-2-16,3-3-10 15,0 0-1-15,0 0 3 0,0 0-4 16,0 0 2 0,6 0-1-16,0 0 3 0,3 0-5 15,0 0-3-15,3 3-1 16,3-1 1-16,3 1 1 16,0-3 1-16,-1 0-2 15,4 0-2-15,0 0 1 16,-3 0-1-16,0 0 0 0,3 0 2 15,-3 0-1 1,-4 3 2-16,-2-1-2 0,0 1-1 16,-3-3-28-16,0 2-14 15,-3-2-64 1</inkml:trace>
  <inkml:trace contextRef="#ctx0" brushRef="#br0" timeOffset="23709.873">10834 15830 148 0,'-3'3'55'0,"0"-1"-43"0,3 1 14 15,0-3 4-15,0 0-4 16,0 0 2-16,0 0-5 16,0 0 0-16,0-3-12 15,0 1 2-15,0-1 1 0,3 0-1 0,0 1 0 16,0-1-1-16,2 3 2 16,1 0-3-16,3-3 1 15,0 1-7-15,3-1-1 16,3 1 0-16,0-4 2 15,3 1-1-15,3 2 0 16,0 1-1-16,-1-1 2 16,1 3-3-16,3 0-2 15,0 0 2-15,0 0 0 16,-1 0-4-16,1 0 1 16,0 0 0-16,3-3 2 15,3 1-1-15,2-1-1 16,4 0 1-16,0 1-1 15,2-1 2-15,1 0 1 0,0 1 1 16,-3 2 0-16,-1-3-5 16,-2 3 1-16,0-2 0 15,0-1 0-15,2-2 0 16,1-1 2-16,3 1-1 16,5 2 2-16,-2 1-2 15,0 2 2-15,-1 0-4 16,1 2 0-16,-3 4 1 15,-1-1 0-15,1 0 0 16,0 1 2-16,2-1-1 16,4 0-1-16,0-2 1 15,-1-1-1-15,4-2 0 16,-3 0 2-16,-4 0-1 16,-2 0-1-16,0 3-2 15,2 0 1-15,4 2 1 0,0 0 2 16,2 1-1-16,1-1-1 15,0 0 1-15,-4 0 1 16,-2 1-1-16,-3-1-1 16,-4 0 1-16,1 1 1 15,-3-4-6-15,3 1 1 16,-1 0 5-16,1-1 6 16,0 1-2-1,-1-3-1-15,-2 0-2 0,0 0 0 16,-3-3 0-16,-4 1 1 0,-2-1 0 15,3 0 2-15,-9-2-1 16,0 2 0-16,-3-2-1 16,0 0 0-1,-4 2 0-15,1-2 0 16,0 2-2-16,-3 1-2 0,0 2 3 16,0 0 2-16,-3 0-4 15,0 0-3-15,-3 0 1 16,-3 0 2-16,0 0-9 15,0-3-4-15,-3 0-36 16,3 1-16-16,-3-1-53 16,0 3-63-1,-6 0 56-15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20:08:30.2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17331 14915 116 0,'-23'-8'46'0,"23"8"-35"0,-30 2 12 0,18 4 2 15,-6-1 2-15,-3 0 1 16,-3 3-7-16,1 0 0 15,-4 0-12-15,0 0 3 0,0 0 4 16,-3 0-6-16,1 0-3 16,-1 2 0-16,-3 6 2 15,-3 3 0-15,1 2 0 16,-1 5 1-16,3 3 1 16,1 8-1-16,5 6-1 15,3 7-3-15,3 0 1 0,6 1-4 16,3-4 0-16,3 1 3 15,3-3 1-15,0 2-3 16,4 1-3-16,2 2 2 16,0 3 0-16,2 0 1 15,4-3 0-15,0-5 0 16,3-2 2-16,6-6-3 16,3 0 0-16,6-3-1 15,9 3 1-15,5-5 0 16,4-3 3-16,3-2-1 15,-1-6 2-15,1-3-2 16,6-4 0-16,2-7-3 16,7-4 1-16,2-3 0 0,-5-3 3 15,-4-4-1-15,10-7 2 16,-7-4 0-16,-5-1 1 16,-3 1-2-16,-1-1 1 15,-2 1-2-15,-3-1 0 16,-4-2 1-16,-2 0 1 15,-6-8-3-15,-6-3-1 16,-7-8 1-16,-2-10 2 16,0-6-1-1,-6-2 2-15,-3-5-2 0,-9-6 0 16,-3-10-3-16,0 28 1 16,0 12-2-16,-9-9 2 15,3 8-4-15,-11-2-2 16,-22-19 4-16,0 11 1 15,4 8 0-15,2 4-2 0,3 7 1 16,0-4-1-16,1 4-3 16,-1 1 2-16,0 1 1 15,1 3 0-15,-1 2 0 16,0 0 0-16,0 6 0 16,1 5 0-16,-4 5-3 15,0 2 2-15,7 6 1 16,-1 6 2-16,3 4-3 15,-3 6 0-15,1 8-4 16,-1 8-1-16,-3 2 5 16,-6 0 2-16,-2 1-2 0,-4-1 1 15,1 9 2 1,2 2 1-16,6 2-1 16,4 3-2-16,2 3-2 15,3-2-1-15,3-6-1 0,3 0 3 16,4-3-2-16,2 0 1 15,3 11 2-15,6 8 2 16,6 3-6-16,6-4 1 16,9-1-1-16,6-9 2 15,5-5 1-15,4-5 1 16,6-6 0-16,6-2 2 16,8-3 1-16,10-3 1 15,-1 1-2-15,1-4-2 16,-6-1-2-16,-4-4 1 15,-5-2 1-15,3-5 2 16,-13-3-1-16,25-8 2 0,-15 0-2 16,23-8 2-1,-5 0 0-15,-7 0 1 16,-2-3-2-16,-7-2-2 16,-2 0 1-16,0-3-1 0,-1 3 0 15,1-3 2-15,3-3 1 16,-1 1 1-16,-2-6 0 15,-3-5 0-15,-7-11 0 16,-2-10 2-16,-6-11 1 16,-6 0 1-16,-9 0-2 15,-9 0-1-15,-9 1-1 0,-6-7 2 16,-9-7-3-16,-6 3-2 16,1 7 0-16,-4 11-1 15,3 6-3-15,0-1 2 16,4 3 1-16,-4-2 0 15,3-6 0-15,0 5 0 16,0 6 0-16,-2 5 2 16,-1 5-6-1,-6 8 1-15,-5 8 1 0,-7 8 1 16,-3 8 1-16,1 8 0 16,5 5 0-16,3 3 0 15,7 0-3-15,5 0 2 16,3 0-4-16,0 3 1 15,1-1 0-15,-1 3 2 0,-3 3 1 16,-6 2 3-16,-2 1-8 16,-7 7-1-16,-3 6-1 15,4 13 0-15,-1 10-4 16,3 1-3-16,1-3-2 16,5-8 0-16,3-6-13 15,12-4-3-15,12-1-21 16,18-2-5-16,9-1-26 15,12-2-9-15</inkml:trace>
  <inkml:trace contextRef="#ctx0" brushRef="#br0" timeOffset="29550.525">12497 16261 96 0,'-29'3'38'0,"11"2"-29"0,-3 3 3 16,12-3 3-16,-3 1-3 15,-3-1 1-15,0 0 1 16,-2 1 2-16,-1-4-3 16,0-2 2-16,3 0-8 15,-3 0 0-15,0 3 3 0,-3 0 0 0,-2 2 4 16,-1 3-7-16,0 2-4 15,0 6 0-15,3 3 0 16,0 2-1-16,1-3 1 16,2 4-4-16,3 1 0 15,0-1 3-15,3-1 1 16,0 3-1-16,3-1-2 16,0 4 3-16,0 2 0 15,0 3 1-15,4-1 2 16,-1 4-3-16,-3-1 0 0,3-2-3 15,0 0-1 1,3-3 1-16,0 0 2 0,3-3-1 16,3 4-1-16,3-1 1 15,3 2-1-15,3 1 0 16,-1 0 2-16,4 0-1 16,0-1-1-16,0-2 1 15,0 1 1-15,0-4-1 16,3 1 2-16,3 2-2 15,2-6-1-15,1-4 1 16,3-3 1-16,0-3 3 16,6-2 2-16,-1-1-1 15,1-2-1-15,0 0-3 16,-1 0 1-16,4-3-2 16,-3-2-1-16,0-3 1 15,-1-3-1-15,7-2 2 16,0-6 1-16,0 4-1 0,2-4 1 15,-2-2 0-15,0-1 1 16,2-4 2-16,-2-1 1 16,-3-4-1-1,-4-4 1-15,-2-2-4 0,0-3 0 16,-3 1 1-16,-6-1 2 16,-4 3-3-16,1 2-2 15,-3 3 2-15,-3-2 0 16,0 0 1-16,-3-6 0 0,0-5 0 15,-6-6 2-15,-3-7-1 16,-3-3 2-16,-3 0-2 16,-3 6 2-16,-3 7 0 15,-3 3 1-15,-3 5-2 16,-3 3 1-16,-2 0-2 16,-4 3 2-16,0-4-4 15,3 7 0 1,-3-1-3-16,1-3-1 15,-1-2 3-15,3 0 1 0,0 0-4 16,-3 0 1-16,1 0-2 16,-1 5 0-16,-3 3 4 15,0 5 1-15,1 3-1 16,2 2 1-16,0 3-4 16,0 0-2-16,0 0 4 0,4 3 3 15,-1 0-3 1,0 2-3-16,3 3 1 0,-3 3 0 15,1 5-2-15,2 5 2 16,0 5-1-16,-3 9 0 16,3 7 0-16,-3 1 0 15,1 2 2-15,2-3 2 16,0-5-1-16,0-2-1 16,3-1 1-1,0-2 1-15,3-3-1 0,1-2-1 16,-1 4 1-16,3-1-1 15,0 4-3-15,3 6 0 16,3 5-1-16,3 5 0 16,0 1-4-16,0-1-2 0,3-2 2 15,0-1 5-15,0-4-3 16,0-4 2-16,0-4-3 16,-3 2 2-16,0-3 1 15,0 1-1-15,0-3-5 16,0-1-2-16,0 1 2 15,3-3 1-15,3 1-10 16,3 1-5-16,6 1-18 16,3 3-9-16,6 4-45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2T20:11:58.4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18457 6419 88 0,'-21'-5'33'0,"3"7"-26"0,-12 1 18 0,15-1 6 16,-3 6-1-16,-5 3 0 15,-7 2-4-15,-3 6-1 16,0-3-14-16,1 2-2 0,-1 6 1 15,0 2-4-15,3 1-1 16,1 5 4-16,-4 5 2 16,3 5-2-16,-3 11 2 15,6 5-2-15,4-2 2 16,5-1-4-16,6-2 1 16,6 0-3-16,6 5 2 15,3 6 0-15,3-1 1 16,6 1-2-16,0-3-1 15,3-6-1-15,-1-2 0 0,1-3 0 16,3 1 0-16,6-1 0 16,0 0 0-16,3-5 0 15,5-3 2-15,4-4-1 16,6-9 0-16,-1-6 1 16,4-4 1-16,0-6-3 15,-4-5-1-15,1-5-1 16,3-6 1-16,-1-7-2 0,1-9 2 15,3-7-2-15,-4-4 2 16,-2-1 2-16,0-4 2 16,5-4-1-1,-5-1 1-15,-3 0-2 0,-10 1 0 16,-5-1-3-16,-3-5-2 16,-6-5 3-1,-3-6 0-15,-9-2 1 16,-3-3 0-16,-6-2 0 0,-3-6 0 15,-6-5 0-15,-6-3 2 16,-6 5-1-16,-2 12 0 16,-7-1-1-16,3 10 0 15,0 7 0-15,1 4 0 0,2 3-5 16,0 5 1-16,3 3-2 16,1 5 0-16,2 6 2 15,3 2 0-15,0 2-9 16,3 7-4-16,0-1-11 15,1 2-5-15,2 4-13 16,3 2-6-16,6 0-29 16,3 8-14-16,9 5-11 15</inkml:trace>
  <inkml:trace contextRef="#ctx0" brushRef="#br0" timeOffset="13790.212">9497 9493 140 0,'0'-5'55'0,"0"5"-43"0,3-3 16 15,-3 1 16 1,0 4-24-16,0-2 10 16,3 3-19-16,-3-3 10 0,3 5-12 15,0 3 8-15,3 5-9 0,-3 3 6 32,0 0-7-32,-3 3 4 0,3-1-6 0,-3-2 2 15,0 0-4-15,0 2 3 31,0 4-4-31,0-6 10 0,0 2-6 0,-3 1 5 32,3-1-6-32,-3-5 2 0,6-2-4 0,-6-3 0 15,3 0-1-15,-3-3 1 16,0 0-2-16,-3-2 2 16,6 2-2-16,-6-5-1 15,6 0 1-15,-6-8-1 16,6 3 0-16,-6-8 0 15,6 0 0-15,-3-6 0 16,6 6 0-16,-3-11 0 16,0 6 0-16,0 4-9 15,0 6 5-15,0 6-47 16,0 2 28-16,0 0-120 16,0 5 80-16</inkml:trace>
  <inkml:trace contextRef="#ctx0" brushRef="#br0" timeOffset="14037.819">9470 9305 188 0,'-3'-8'71'0,"3"8"-55"0,0-2 9 0,0 2 10 16,0 5-20-16,0-2 1 16,0 2-10-16,0-2-3 15,0 2-2-15,0-2-26 16,3-1 14-16,-3-2-99 16,6 3 61-16</inkml:trace>
  <inkml:trace contextRef="#ctx0" brushRef="#br0" timeOffset="16167.713">9914 8922 136 0,'3'-35'52'0,"0"30"-41"0,0-3 11 0,-3 8 1 15,3 5-5 1,-3 6 0-16,0 5-4 15,-3 8-1-15,0 10-7 16,0 11 5-16,0 3 2 0,0 5 5 16,0 0 3-16,0-3-5 0,0 0 1 15,0 3-8-15,3 3-1 16,-3-6-2-16,3-3-1 16,-3-10 3-16,0-7 3 15,-3-7 11-15,0-15 6 16,0 0-3-16,-3-21-3 15,-6-21-8-15,-3-9-1 16,1-15-10-16,2-13-2 0,3-11 1 16,6 5 1-16,6 11-4 15,6 5-1 1,3 16-2-16,3 11 3 16,0 12-2-16,-1 17 1 15,-2 18 0 1,0 8 0-16,-6 11 4 0,-6 26-1 15,-6 32-1-15,0 0 1 16,-2-5 1-16,5-29-1 16,3-11 2-16,0-8 2 0,0-3 2 15,3-23 3-15,0-1-1 16,6-36 0-16,3-27-1 16,-1-19 0-16,1-12-4 0,3 2-1 15,0 10-3-15,-3 17-3 16,-3 7-1-16,3 16 3 15,-3 11-2 1,0 16 1-16,-3 15 0 16,3 6 0-16,-6 19 4 15,3 4-1-15,-6 6-1 16,3 0 1-16,-6 8-1 16,0-2 0-1,-3-1 4 1,6-8-2-16,-3-10 1 0,3-8-1 0,-3-16 3 15,3-3-3-15,-3-21-1 16,0-5 0-16,-3-21-1 16,0-11 0-16,1-11 0 0,2 1 0 15,0 4 0-15,3 7 0 16,0 12 0-16,3 11 0 0,3 10-3 16,0 11 0-16,3 16-1 15,0 24 3-15,-1 16-2 16,-2 7 1-16,-3 3 0 31,3 3 0-31,-6 13 4 16,3-5-1-16,-3 0 2 15,3-11-2-15,-3-8 6 16,6-13-4-16,-3-18 8 16,6-11-7-16,0-35 3 15,6-7-4-15,-3-37 0 0,0 2-1 16,-3-24-2-16,3 8 1 15,-6 1-4 1,0 15 2-16,-3 8-1 16,0 19 0-16,-3 15 2 0,0 17-3 0,0 18 2 15,-3 21 1-15,-3 16 0 16,0 5 0-16,0 6 0 0,0-3 0 16,-3-3-3-1,4 0 2-15,2-8 3 0,0-7 3 16,0-9-2-16,3-10 0 15,0-13-1-15,3-11 1 16,0-13-2-16,0-11 2 0,0-10-4 31,0-14 0-31,0-5 1 0,0 6 0 0,0 4 0 16,0 9 0 0,3 10 0-16,0 11 0 0,3 11-3 15,3 15 0 1,-1 21 2-16,4 17 0 15,0 7-2-15,3-2 2 16,-3 4 1-16,0 4 0 0,-3 5 2 16,-3-6 1-16,0-7-6 15,-3-11-2-15,0-8-23 16,3-21-70 0,3-16-10-16,3-5-42 15</inkml:trace>
  <inkml:trace contextRef="#ctx0" brushRef="#br0" timeOffset="26648.663">11497 9784 108 0,'-6'-5'41'0,"6"5"-32"0,-3-8 24 0,0 5 26 16,6 6-32-16,-6-3 25 15,3 0-31-15,-6 0 18 16,4 0-23-16,-4 0 10 16,6 3-16-16,-6-1 15 15,3 4-15-15,-9 2 16 16,3 0-16-16,-6 5 11 16,6 0-12-16,-6 6 8 15,6-1-9-15,-6 6 6 16,6 0-7-16,-6 7 0 15,7-1-4-15,-1-1 0 16,3 0-1-16,0 5 1 16,3 1-2-16,0-6 2 15,6-6-2-15,0-1 4 16,3-1-3-16,0 3 4 0,3-1-4 0,2 6 1 16,1 1-1-1,3-4-2-15,0 1 1 0,-3-9 1 16,3 1-1-16,-3-6 4 31,3-3-3-31,-3-4-18 0,0 2 8 16,-4-6-50-16,1 1 33 15,-3-6-91-15,0 1 65 0,-6-4-102 16,0 6 87-16</inkml:trace>
  <inkml:trace contextRef="#ctx0" brushRef="#br0" timeOffset="27472.285">11917 9991 232 0,'-18'0'88'0,"18"0"-69"0,-15 10 15 0,6-2 17 16,6 3-30-16,-6-1 19 16,6 4-24-16,-5-1 12 15,2 0-17-15,-3 3 6 16,6 2-10-16,-3 6 4 16,6 3-6-16,3-1 4 15,3 1-5-15,3-1 0 16,3 1-2-16,2-1 1 15,4-2-2-15,3-3 2 16,3-2-2-16,9-4 2 16,2-1-2-16,4-12 2 15,0-2-2-15,-4-10 10 16,-5 2-5-16,0-8 10 16,-3 3-9-16,-3-6 10 0,-1 3-10 15,1-13 7-15,-3 3-7 16,-12-11 2-1,0 5-5-15,-9-16 2 0,-3 9-3 16,-9-9 0 0,3 8-1-16,-9 3 1 15,3 11-2-15,-11-6-1 16,2 11 1-16,-6 8-1 0,6 7 0 0,-6 6-11 16,10 6 6-16,-4 2-47 15,6 2 29-15,-3 1-80 16,6-1 57-16,0-2-117 15,6 0 92-15,-3-5-66 16,7 2 80-16</inkml:trace>
  <inkml:trace contextRef="#ctx0" brushRef="#br0" timeOffset="27837.126">12164 9639 172 0,'-3'-11'66'0,"3"11"-52"0,-6 3 30 0,0-1 31 16,6 4-41-16,-6 2 23 16,3 5-34-16,-6 3 17 15,6 0-24-15,-3 0 10 16,3 2-16-16,-3 6 8 16,6 0-10-16,-5 13 11 15,5 0-11-15,-6 8 7 16,6 0-8-16,-3 13 2 0,3-2-5 15,-3-11 0-15,6-6-2 16,-3 1-2-16,3-6 1 0,0 6-1 16,3-6 0-16,-4 1 2 15,1-3-1-15,0 5 2 16,3-6-2-16,-6-10-12 16,3-5 7-16,-6-5-57 15,3 0 34-15,-3-9-103 16,0 3 73-16,0-5-106 15,3 0 93-15</inkml:trace>
  <inkml:trace contextRef="#ctx0" brushRef="#br0" timeOffset="28990.102">12810 9901 176 0,'-18'-21'68'0,"18"21"-52"0,-18-3 19 16,9 3 25-1,3 5-34-15,-6 0 24 16,4 3-30-16,-10 6 16 15,6 2-21-15,-9 13 14 0,3 0-16 0,-3 8 6 32,9-3-11-32,0-2 2 15,7-6-6-15,-1 6 0 16,6 0-2-16,3 16-2 0,2-4 1 16,4-1 1-16,6-3-1 0,3-9-14 15,3-4 7-15,0-11-54 16,0-6 32-16,-1-15-115 15,1-3 80-15,0-13-80 16,-3 0 83-16</inkml:trace>
  <inkml:trace contextRef="#ctx0" brushRef="#br0" timeOffset="29155.943">12878 9977 288 0,'3'-5'107'0,"-3"5"-83"0,15 8 17 16,-9-3 15-1,0 1-32-15,3 2 6 16,0 2-19-16,6 9 3 16,0-1-9-16,6 1 0 15,0 2-3-15,2 0-2 16,4 0 1-16,3 0 1 16,-3-2-1-16</inkml:trace>
  <inkml:trace contextRef="#ctx0" brushRef="#br0" timeOffset="29232.739">13265 10290 340 0,'-6'5'126'0,"6"-5"-98"0,-17 0-52 0,11 0-129 32,3 0 76-32</inkml:trace>
  <inkml:trace contextRef="#ctx0" brushRef="#br0" timeOffset="29485.614">13212 9895 276 0,'0'-2'104'0,"0"2"-81"0,-3 10 18 16,0-4 22 0,3-1-37-16,-6 6 19 0,0 4-27 0,-9 9 13 15,3 3-18-15,-9 4 4 16,6-1-10-16,-8 1-4 16,5-2-2-16,-3 0 1 15,3 1-1-15,-3-1-12 16,9 0 7-16,0-5-57 15,4-1 34-15,-1-4-98 16,6-1 70-16,3-7-103 16,3-3 90-16</inkml:trace>
  <inkml:trace contextRef="#ctx0" brushRef="#br0" timeOffset="29789.076">13432 10242 204 0,'3'0'77'0,"-3"0"-60"0,3 3 24 0,-3-3 8 16,3 5-3-16,-3 0 18 15,0 1-36-15,0-1 3 16,0 5-10-16,0 4 1 15,0-1-12-15,0-3-3 16,0 9-5-16,0-6 1 16,0 6-4-16,0-6 0 15,0 3-28-15,0-3-10 16,0-2-36-16,0-1-13 0,0-10-41 16</inkml:trace>
  <inkml:trace contextRef="#ctx0" brushRef="#br0" timeOffset="29969.316">13402 10131 316 0,'-3'3'121'0,"3"-3"-95"0,3 10 27 16,0-7 4-16,0 2-22 16,0 0-5-1,0 1-18-15,0-1-16 16,3 0 1-16,-3-2-70 15,3 2 40-15,0-5-155 16,0 0 104-16</inkml:trace>
  <inkml:trace contextRef="#ctx0" brushRef="#br0" timeOffset="30553.586">13078 10155 148 0,'-6'2'57'0,"6"-2"-44"0,-3 0 27 16,0 0 36-1,6 3-42-15,-3-3 24 16,0 0-35-16,-3 0 19 16,3 3-25-16,-3-1 16 0,3 4-19 0,0-1 10 15,6 0-14-15,0 0 13 16,6 3-14-16,-3-2 5 15,3 2-9-15,0-3 0 16,-1 3-3-16,16 10 1 47,-12-7-31-47,-3-3-59 16,0 2 45-16,-9-7-130 15,3 2 97-15</inkml:trace>
  <inkml:trace contextRef="#ctx0" brushRef="#br0" timeOffset="30959.173">13632 9864 244 0,'0'-8'93'0,"0"8"-72"0,3 2 20 0,-3 1 22 15,5 0-36-15</inkml:trace>
  <inkml:trace contextRef="#ctx0" brushRef="#br0" timeOffset="31139.704">13777 10067 420 0,'15'40'156'16,"-15"-40"-121"-16,9 32-5 0,-6-27-10 0,0 8-12 16,0 3 1-16,0 0-5 15,-3-3-3-15,0 9 0 16,0 1 1-16,-6 9 1 15,0-5 1-15,-6 4-18 16,3-7-5-16,-8 3-299 31,-4-12 151-31</inkml:trace>
  <inkml:trace contextRef="#ctx0" brushRef="#br0" timeOffset="31941.506">13694 9887 144 0,'-3'-10'55'0,"3"10"-43"0,0-5 19 0,0 2 24 16,0 3-30-16,-3-3 26 16,3 3-30-16,-3-2 22 15,6-1-24-15,-3 0 16 16,0 3-20-16,0-2 12 16,6 4-16-16,0 1 17 15,6 5-16-15,-3 8 11 16,3 2-13-16,-3 11 10 15,3 3-11-15,-6 3 4 16,2 2-8-16,-5-3 4 16,3-2-5-16,-6 0 0 15,0-6-2-15,0 0-2 16,0 1 1-16,-3-1-17 0,3-2 9 16,-3-5-65-16,0-1 39 15,-2-5-157 1,2 1 106-16</inkml:trace>
  <inkml:trace contextRef="#ctx0" brushRef="#br0" timeOffset="32490.558">14239 10160 208 0,'-15'-3'77'0,"15"3"-60"0,-3 0 26 15,0 0 34 1,6 0-43-16,-3 0 33 16,0 0-40-16,0-2 24 0,3 2-30 0,3-3 11 15,3 3-18-15,6-5 5 16,2 2-11-16,7-2 4 15,3 2-7-15,3 1 4 32,3 2-5-32,5-3 2 15,-2 6-3-15,3-3-2 16,-1 2 0-16,7-2 1 0,-3 3-1 0,-7-1-3 16,-5 1 1-16,-3-3-37 15,-6 3 21-15,-3-6-83 16,0 3 55-16,-4-5-146 15,-2 2 106-15</inkml:trace>
  <inkml:trace contextRef="#ctx0" brushRef="#br0" timeOffset="33089.516">15319 10030 256 0,'-21'-26'96'0,"21"26"-75"0,-20-3 12 0,11 3 17 15,3 6-29-15,-9 7 17 16,3 0-23-16,-9 8 12 16,6 0-16-16,-3 6 10 15,6 2-12-15,1 5 4 16,8 1-8-16,6 10 4 15,2-3-5-15,7 3 5 16,6-5-6-16,9-3 8 16,0-6-7-16,12-7 5 15,2-3-5-15,-2-7 0 16,11-12 2-16,-11-7 3 16,3 0-4-16,-12-11 4 15,-4-3-6-15,-5-7 6 16,-3 5-6-16,-6-14 3 15,0 4-3-15,-6-59 14 32,-30 23-10-17,-3 17-5 1,3 8-2-16,-14 5-2 16,5 13 0-16,-6 11-25 15,10 10 15-15,-1 3-61 0,6 5 41 0,3 1-110 16,6-1 80-16,6-8-108 15,6 1 97-15</inkml:trace>
  <inkml:trace contextRef="#ctx0" brushRef="#br0" timeOffset="33372.523">15444 9766 272 0,'-3'-8'104'0,"3"8"-81"0,3 0 5 0,-3 0 9 16,0 2-23-16,0 4 15 16,0 2-16-16,-6 13 15 15,0 3-16-15,-6 18 7 16,6 6-11-16,-5 7 2 16,5 3-6-16,-3 9 0 15,6-7-2-15,-3 12 3 16,3-9-3-16,0 4-1 15,3-9 0-15,-3-8-32 16,6-5 17-16,-6-11-83 16,3-5 55-16,-3-7-121 15,3-4 92-15</inkml:trace>
  <inkml:trace contextRef="#ctx0" brushRef="#br0" timeOffset="33599.358">15206 10657 340 0,'-15'3'126'0,"15"-3"-98"0,-3 3 12 0,3-3 11 16,3 2-30-16,0-2 9 16,6 3-18-16,3-3 7 15,6 0-11-15,9-3 2 16,2 3-6-16,4-2 0 16,0-1-2-16,3-2-6 31,-4 5 2-31,1-6-36 0,0 6 20 0,-6-5-71 31,-3 5 49-31,-7-5-135 0,1 0 98 0</inkml:trace>
  <inkml:trace contextRef="#ctx0" brushRef="#br0" timeOffset="33915.744">15257 9792 244 0,'-15'-2'93'0,"15"2"-72"0,-6 0 14 16,6 0 16-16,6 0-30 15,0-3 10 1,3 3-19-16,9-3 3 16,2 1-10-16,13-4 2 15,3 1-4-15,6 0 0 0,-1 2-1 0,-2 3-37 63,-3 3 19-63,-7 2-141 0,-2 3 87 0</inkml:trace>
  <inkml:trace contextRef="#ctx0" brushRef="#br0" timeOffset="34396.41">16069 9993 256 0,'-12'-18'96'0,"12"18"-75"0,-14 0 21 0,8 2 23 31,3 4-37-31,-9 2 20 16,3 5-28-16,-9 8 8 16,6-2-16-16,-6 4 7 0,3 1-11 0,-3 8 2 15,7 0-6 1,-4 10 2-1,3 3-3-15,3 5 0 16,6-2-1-16,3 0 3 0,3-6-3 0,3-5-23 16,6 0 12-16,3-11-77 15,-1-2 48-15,4-11-146 16,0-2 103-16</inkml:trace>
  <inkml:trace contextRef="#ctx0" brushRef="#br0" timeOffset="34681.101">16105 10091 344 0,'-15'-24'129'0,"15"24"-100"0,6-10 9 15,-3 7 12 1,3 6-30-16,0-3 15 16,0 2-21-16,3 1 1 15,3 5-9-15,3 3-1 16,3 2-3-16,2 3 3 0,4 2-3 15,0 6 6-15,3 0-5 0,0 8 1 32,-1 2-2-32,-2 6 3 0,0-3-3 0,-3 0-5 15,-3-3 1-15,-3-5-43 32,-4-2 25-32,-2-6-89 0,0 0 61 0,-6-13-133 15,0-3 103-15</inkml:trace>
  <inkml:trace contextRef="#ctx0" brushRef="#br0" timeOffset="34921.514">16546 10157 288 0,'-6'-18'107'0,"6"18"-83"0,3-5 24 0,-3 2 24 16,0 6-41-16,-3-3 19 15,3 2-30-15,-6 1 4 16,0 2-14-16,-9 3 1 15,3 0-7-15,-12 3-2 16,3 2-1-16,-14 5-1 16,8 4 0-16,-6 7-11 15,6 2 6-15,-3 6-62 16,7 0 37-16,2 0-137 16,6-2 93-16,6-11-92 15,6 0 95-15</inkml:trace>
  <inkml:trace contextRef="#ctx0" brushRef="#br0" timeOffset="35176.351">16641 10369 244 0,'3'-3'90'0,"-3"3"-70"0,6 3 21 0,-6-3 33 15,3 5-42-15,0 1 32 16,0 4-38-16,0 3 17 15,0 1-25 1,0 4 0-16,0 1-12 0,-3 5 1 16,0-3-4-16,0 0-17 15,0-3 7-15,0-2-56 16,0 0 34-16,0-5-104 16,3-1 75-16,-3-10-104 15,3 0 93-15</inkml:trace>
  <inkml:trace contextRef="#ctx0" brushRef="#br0" timeOffset="35330.387">16662 10266 300 0,'-6'-11'112'0,"6"11"-87"0,3-2 7 16,-3-1-3 0,0 6-18-16,0-3-23 15,0 0 5-15,0 0-84 16,6 2 51-16,0 1-107 15,3 2 83-15</inkml:trace>
  <inkml:trace contextRef="#ctx0" brushRef="#br0" timeOffset="35586.796">16811 10475 296 0,'0'3'112'0,"0"-3"-87"0,2 0 26 0,-2 0 21 16,3 2-41-16,0-2 3 16,6 3-22-16,0-1-3 15,3 1-5-15,3 0-1 16,0-1-1-16,0-2-13 16,3 0 7-16,0 0-43 15,-1 0 26-15,1 0-68 16,0 0 50-16,-3-2-119 15,-3 2 89-15</inkml:trace>
  <inkml:trace contextRef="#ctx0" brushRef="#br0" timeOffset="35792.863">16927 10340 252 0,'-12'-5'96'0,"12"5"-75"0,-3 5 28 15,0-2 32 1,6 2-45-16,-3 3 21 15,0 5-35-15,0 6 6 16,3-1-17-16,0 3 1 0,3 0-8 16,-3 6-4-16,3-6-1 0,-3 0-32 15,2 0 18-15,-2-2-85 16,3-1 56 0,-3-2-130-16,3-2 98 0</inkml:trace>
  <inkml:trace contextRef="#ctx0" brushRef="#br0" timeOffset="36018.777">17156 10377 332 0,'0'3'126'0,"0"-3"-98"0,-3 21 25 0,0-13 18 16,6 2-41-16,-6 4 1 15,3 1-20-15,-3 4 0 16,3 2-7-16,-3-2 0 15,6 2-2-15,-3 0-8 16,3-3 3-16,-3-2-43 16,3 0 26-16,-3-3-89 15,3-2 61-15,-3-3-126 16,3 0 98-16</inkml:trace>
  <inkml:trace contextRef="#ctx0" brushRef="#br0" timeOffset="36335.204">17251 10115 256 0,'-3'-26'96'0,"3"26"-75"0,12-11 21 0,-9 8 28 32,3 3-40-32,0-2 23 0,0 4-31 0,3-2 12 31,0 6-19-31,3-1 7 0,2 3-13 0,1 5 6 15,3 6-8-15,-6 4 4 16,3 4-6-16,-3 10 7 16,0 0-8-16,-3 11 5 15,0-3-5-15,-6-3 2 16,0-5-3-16,-6 0-13 16,3-3 6-16,-6-5-68 15,0-2 40 1,-9-3-162-16,3-3 108 0,-9 0-99 15,3 0 107-15</inkml:trace>
  <inkml:trace contextRef="#ctx0" brushRef="#br0" timeOffset="36781.075">17638 9800 256 0,'-6'-8'96'0,"6"8"-75"0,-3 0 21 0,3 0 23 16,3 3-37-16,0 0 14 31,0 2-26-31,0 5 7 16,6 4-14-16,3 7 4 0,0 5-8 0,3 9 13 15,-1 2-10-15,1 10 16 16,0 1-14-16,-6-11 5 16,0 13-3-16,0-10 2 15,-3 18-7-15,-3-8 0 16,0 3-4-16,-3-2-2 15,3-6 0-15,-6 8 1 16,3-11-1-16,-6-5 4 16,0-5-3-16,-6-1-21 15,3 1 11-15,-9 0-59 16,3-3 37-16,-5 0-112 16,2-2 79-16</inkml:trace>
  <inkml:trace contextRef="#ctx0" brushRef="#br0" timeOffset="68863.063">4639 15801 132 0,'-6'0'52'0,"3"3"-41"0,6-3 18 0,-3 0 5 15,0 0-7-15,3 0-1 16,6 0-11-16,0 0-4 16,3 0-6-16,3 0 3 0,3-3 2 15,3-2-1-15,5-3 2 16,-2-3-4-1,9-2 1-15,3 0-1 0,2 2 3 16,4 3-3-16,0 5-2 16,-1 1-2-16,7 2 0 15,-6 0-2-15,-1 0-1 16,1-3 1-16,3 1-1 0,-1-4 0 16,4 1 0-16,0 2 0 15,-1 1 2-15,7 2 1 16,-7 2 3-16,1 1-3 15,-3 0 0 1,2 2-1-16,4 0 1 0,6 0-2 16,5 1 2-16,4-1 0 15,-1 0 1-15,1 1-5 16,2-4 1-16,6-2 0 16,7 0 0-16,-1 0 2 15,-5 0 3-15,-1 0-2 16,3 0 0-16,4 0 1 15,-1 3 2-15,-6 2-3 16,-5 1 0-16,-10-1-1 16,-2 0 1-16,-3 0 0 0,-10 1 1 15,-5-4-2-15,-6 1 1 16,-4-3-2-16,-5 0-1 16,-6 0 3-16,-3 0 0 15,-3 0-1-15,-3 3-2 16,-3-1 1-16,-6-2 1 15,0 0-8-15,0 0-3 16,0 0-22-16,0 0-7 16,0 6-93-16</inkml:trace>
  <inkml:trace contextRef="#ctx0" brushRef="#br0" timeOffset="73232.564">9003 15716 84 0,'6'-5'33'0,"-3"5"-26"0,3-3 14 0,0 3 6 16,0 0-11-16,3 0-1 0,0 0-7 16,6 0 0-16,2 0-1 15,4 0 3-15,6 0-5 16,3 3 4-16,3 0 1 0,2-1 1 15,1 1 3-15,0 0-5 16,2-1-3-16,10-2-3 16,0 3-3-16,2-1 7 15,1 1 5-15,2 0-4 16,-2-1-2-16,0-2-1 16,2 0-1-16,7 0 0 15,-1 0 0-15,4 0 0 16,-1 3 0-16,-2 0-2 0,-1-3-2 15,7 0 1 1,-1 0-1-16,7 0 2 16,-1 0 1-16,1 0-4 0,-4 0 1 15,1-3 2-15,-1 3 1 16,3 0-1-16,-2 0-2 16,-4 0 3-16,-2 3 0 15,-1-3 3-15,-2-3 1 16,-1 0-3-16,1-2-1 15,-1 2 1-15,-2 1 0 16,-3 2-2-16,-7 2-2 0,-5 1-2 16,-3 0 1-1,-7-1 1-15,-5 4 2 0,-3-4 1 16,-3 1 1-16,-3 0 0 16,-3-3 0-1,-4 0-5-15,1 0-1 16,-3 0 3-16,0 0 3 15,-3-3-1-15,0 3-2 0,-6 0-5 16,0 5-2-16,-6 6-112 16</inkml:trace>
  <inkml:trace contextRef="#ctx0" brushRef="#br0" timeOffset="118455.075">13060 15677 64 0,'-6'2'24'0,"6"1"-18"0,3 0 9 0,-3-3 3 15,6 2 5-15,3-2 6 0,3 0 1 16,6-2 2-16,3-1-9 16,2-2-3-16,7-1-6 15,0 4 1-15,3-1-8 16,5 0-2-16,7 1 1 0,-3-4-5 16,5 4-1-16,7-4 0 15,5 4 2 1,1 2 1-16,2 2 1 0,-2 1-2 15,-1-3-2-15,4-3 1 16,2 1-1-16,1 2 0 16,-1 0 2-16,4 0-1 15,-7 0 2-15,1-3 0 16,-1 1 3-16,1 2-1 16,-1 0 2-16,-2 2-2 15,-3 3 0-15,-1 1-3 0,-5-1-2 16,-4-2 1-16,-2-1-1 15,3-2 2-15,-1 0 3 16,7 0 2-16,-4 3 1 16,-2 0-2-16,-3 2-1 15,-1 0-1-15,-2 1 0 16,-6-4 0-16,-4-2 0 16,-2-2 2-16,0-1 1 15,0 0 3-15,0-2 1 16,-1 0-5-16,4 2-2 15,3 0-4-15,-1 3-1 16,4 3 1-16,-3 2 2 16,-3 1-1-16,-4-1 2 0,-2-2-2 15,-6-3-1-15,-3 0 3 16,-3 0 2-16,-3-3-2 16,0 0-2-16,-6 1-14 15,-4-1-6-15,-2 3-89 16,-5 5-65-1,-19 1 66-15</inkml:trace>
  <inkml:trace contextRef="#ctx0" brushRef="#br0" timeOffset="119668.007">16778 15602 16 0,'6'-18'8'0,"3"13"-6"0,17-6-1 0,-8 6 0 15,9 2 1-15,15-2 3 16,8 0 4-16,10-1 2 16,11 4-1-16,10 4-1 15,8 1 1-15,3-3 4 16,9 0 5-16,7 0 3 15,2-3-5-15,6 1 0 16,9-4-1-16,3 4-1 16,0-4 1-16,9 1 0 0,0 5-2 15,-3 5 1-15,3 1-8 16,5 2 0-16,-14 2 3 0,0-2-6 16,-3 3-2-1,-6 2 3-15,-5 0 4 16,-7-2-5-16,3-3-2 15,-6 0 1-15,-6 0 0 0,-8-3-1 16,-13-5-2-16,-9 0 1 16,-8 0 1-16,-9 3-3 15,-10-1 0-15,-5 1 3 16,-9 2 1-16,-9 0-23 16,-6 3-12-16,-10 6-52 15</inkml:trace>
  <inkml:trace contextRef="#ctx0" brushRef="#br0" timeOffset="139171.407">18599 15949 128 0,'3'-13'49'0,"0"10"-38"0,0-2 23 15,-3 5 11-15,3-3-12 16,-3 3-4-16,6 0-12 16,0 0-6-16,3 0-6 15,3 3 3-15,6 0 4 0,6 2-2 16,3 0 0-16,5 0-4 0,4 3 1 16,3-2 0-16,-4 2 1 15,1 2-4-15,0-5-3 16,0 3 2-1,-4-2 0-15,-5-1 3 0,-3 0 1 16,-6-2 1-16,-3 2 0 16,-6-2 2-16,-3 0 4 15,-3 2-2-15,-3 0 1 16,-6 0-3-16,-3 1-1 16,-3 2-1-16,-3 0 0 15,-6 2 0-15,0 1 2 16,-3 2-5-16,-5 3-1 15,-4 0-2-15,-3 2 1 16,0 1-2-16,1 2 2 16,-4 0-4-16,3 0-2 15,7 3-40-15,2-3-17 0,3-2-55 16,6-1-57 0,6 3 58-16</inkml:trace>
  <inkml:trace contextRef="#ctx0" brushRef="#br0" timeOffset="139433.152">18629 16449 160 0,'0'0'63'0,"3"-2"-49"0,6-4 20 0,-3 6 8 16,6-5-1-16,6-3 2 16,6 0-10-16,2-3-5 15,7-2-16-15,0-3-1 0,3 0 0 16,-4 1-6-1,4-4-3-15,3-2 1 0,2-6 0 16,4 1-1-16,-3 0-2 16,-1 2-6-16,-5 3-4 15,-3 5-23-15,-6 2-9 16,-6 4-38-16,-1 10-60 31</inkml:trace>
  <inkml:trace contextRef="#ctx0" brushRef="#br0" timeOffset="139831.268">19516 16013 168 0,'-9'-11'66'0,"3"8"-52"0,-3 3 14 15,6 3 3-15,0 0-12 16,-3 2-3-16,1 3-1 15,-1 2 3-15,0 6-10 16,0 3-2-16,3 5 0 0,0 2 8 16,3 6 3-16,6 0-2 15,3-1-1-15,5-2-2 16,7-2 0-16,3-6 2 0,3-2 2 16,0-6-1-16,5-3 1 15,-5-7 3-15,-3-6 0 16,-3-7-2-16,-6-9 2 15,-3-10 1-15,-6-8 2 16,-6 0-10-16,-3-3-4 16,-3 6-1-16,-3 0 2 15,0 5-4-15,-3 5-1 16,0 3-2-16,0 5-2 16,0 8-6-16,-3 2-1 15,0 6-32-15,-2 6-12 16,-4 4-45-16,3 6-16 15,3 8-25 1</inkml:trace>
  <inkml:trace contextRef="#ctx0" brushRef="#br0" timeOffset="149080.016">8655 16745 208 0,'-6'0'77'0,"3"3"-60"0,-6 5 6 15,6-3 1-15,-3 3-9 0,-3 3 0 16,-3-1-3-16,-6 6 2 16,-9 3-7-1,-5 2 0-15,-10 0 0 0,-9 0 3 16,-5 6 4-16,-1-3-2 0,4 2 1 16,5-2 1-16,9 0 2 15,10-6-5-15,5-2 1 16,6-3-5-16,9-2 1 15,9-3 1-15,9 0 2 16,9-3-1-16,12 0 1 16,8 3-6-16,7 0-3 15,0 3-1-15,-1-1 1 16,4 1-1-16,-3 2-1 16,-7-2-2-16,-8-1 1 15,-6 1-23-15,-12-3-10 0,-12 3-33 16,-9-4-12-16,-6 1-49 31</inkml:trace>
  <inkml:trace contextRef="#ctx0" brushRef="#br0" timeOffset="149259.78">8131 17219 184 0,'-30'3'68'0,"24"2"-52"0,0 3 28 16,6-3 11-16,0 1-17 15,6-1-4-15,6 0-11 16,6 0-3-16,9 1-11 15,8-1-1-15,4 0 2 0,3 1-4 0,-1-1-1 16,1 0-5-16,-3 0 0 16,-3 1-44-16,-4-4-20 15,1-4-67 1</inkml:trace>
  <inkml:trace contextRef="#ctx0" brushRef="#br0" timeOffset="149725.327">9384 16587 208 0,'-12'-11'77'0,"12"9"-60"0,3-4 13 15,0 4 3-15,6-4-8 16,9-2-2-16,12-2-7 16,11-1-2-16,10 3-8 15,5 3-2-15,1 0 2 0,2 2-3 16,10 0 0-16,2 3-3 0,1 3-1 16,-1 2 3-16,-8-2 1 15,-4 0-12-15,-5-1-4 16,-12-2-21-16,-13 3-7 15,-11 0-56 1,-12 2-40-16,-21 3 56 16</inkml:trace>
  <inkml:trace contextRef="#ctx0" brushRef="#br0" timeOffset="150219.733">9366 16708 220 0,'0'-7'85'0,"6"1"-66"0,6-2 10 16,0 3-1-16,9 0-12 16,11-1-2-16,13 1-8 15,6 5-2-15,-1 5-2 16,1 3 1-16,0 6 0 0,-4 4-1 16,-2 1 1-16,-7 2 0 15,-8-3 1-15,-9 3 2 16,-9-2 3-16,-12 0 0 15,-9 2 2-15,-9 0 0 16,-9 0 3-16,-5 3-1 16,-4 0 0-16,-6 2-3 15,-2 3 1-15,2 0-2 0,3 0 0 16,4 1 1 0,5-4 1-16,9-5-1 0,3 0-1 15,9-5-1 1,9 0 0-16,9-3-2 0,12-2-1 15,12-6-1-15,8-2 0 16,4-1 0-16,6-2 0 16,-10 0-2-16,34 0 1 15,2 0-2-15,-5 0-1 16,-7 3 1-16,-5 0 1 16,-7-1-1-16,1 1-1 15,-13 2-2-15,-8-2 1 16,-6-3-23-16,-9 0-10 0,-6-3-28 15,-6 1-12-15,-6-4-72 16</inkml:trace>
  <inkml:trace contextRef="#ctx0" brushRef="#br0" timeOffset="150851.601">9530 17468 168 0,'-12'2'66'0,"12"4"-52"0,3 7 10 0,0-5 2 16,0 5-6-16,3 8 0 16,0 3-9-16,3 3-4 15,-3-1-4-15,0 0-5 0,0-4-1 16,-3-4-12-16,0-2-2 15,-3-5-60 1,0-6-42-16,0-10 46 16</inkml:trace>
  <inkml:trace contextRef="#ctx0" brushRef="#br0" timeOffset="150991.229">9506 17399 156 0,'-9'-11'60'0,"9"9"-47"0,0-4 6 0,0 6 0 0,6 0-11 15,3 0-4 1,6 3-8-16,3 0-2 0,6 2-70 16,2 3-29-16</inkml:trace>
  <inkml:trace contextRef="#ctx0" brushRef="#br0" timeOffset="151211.464">9702 17568 164 0,'-8'-5'63'0,"13"5"-49"0,10 0 0 0,0 0-3 0,3-3-1 15,6 1 1-15,6-4-3 0,2-1 0 16,4 1-5 0,0 4-2-16,-3 2 2 0,-7 0-2 15,-2 5 2-15,-9 0-11 16,-6 0-2-16,-6 3-52 15,-9 0-46-15,-3 3 36 16</inkml:trace>
  <inkml:trace contextRef="#ctx0" brushRef="#br0" timeOffset="151384.06">9768 17669 224 0,'-18'-3'85'0,"18"3"-66"0,6 0 10 0,0 0 2 15,3 0-13-15,3 0-2 16,6 0-9-16,6-2-5 15,8 2-1-15,7-3-1 0,3 0 0 16,-1 1-25-16,1-4-8 0,-6 1-65 31,-1-3-41-31,-5-2 58 0</inkml:trace>
  <inkml:trace contextRef="#ctx0" brushRef="#br0" timeOffset="151559.389">10241 17529 168 0,'0'-14'66'0,"3"14"-52"0,0-2 30 15,-3 2 11-15,3 5-13 16,3 6-3-16,-3 5-15 16,0 5-4-16,0 3-12 15,0 2-3-15,0 0 1 0,3 1-3 16,0-3-2-16,-3-3-18 0,0-3-9 16,3-2-90-1,3-5-56-15,0-14 75 16</inkml:trace>
  <inkml:trace contextRef="#ctx0" brushRef="#br0" timeOffset="152291.196">9723 16063 148 0,'-12'-8'57'0,"15"11"-44"0,-3-3 21 0,0 0 5 15,3 5-8-15,-3 5-1 16,3 4-8-16,0 4-2 16,0 3-11-16,-3 3-1 0,0 3 2 15,0-1 0-15,0-2 2 16,-3-6 0-16,0-4 0 15,3-6 5-15,0-8 1 16,0-11-1-16,0-8 0 16,3-10-5-16,3-2 0 15,3-4-5-15,0 1-2 16,0 2-2-16,3 3 0 0,0 5-2 16,0 6-1-16,3 7-4 15,0 6 0-15,-1 5 0 16,4 5 2-16,0 6 3 15,0 7 4-15,0 11 0 16,0 11 0-16,-3 5-6 16,-1 0 1-16,1-3 0 15,0-5 2-15,-3-5-12 16,-3-3-3-16,-3-2-49 16,0-4-19-16,-3 4-56 15</inkml:trace>
  <inkml:trace contextRef="#ctx0" brushRef="#br0" timeOffset="152727.475">10988 16542 148 0,'15'-21'55'0,"-6"18"-43"0,0 0 25 16,-6 3 11-16,0 0 0 16,0 6 4-16,-3 2-14 15,-3 10-3-15,-9 14-20 16,-6 13 4-16,-9 2 2 0,-2 4-5 16,-7 2-1-16,3 7-9 15,3 15-4-15,4-4-4 0,2-2-1 16,3-6-12-1,3-10-5-15,6-10-40 0,9-14-16 16,6-19-51 0</inkml:trace>
  <inkml:trace contextRef="#ctx0" brushRef="#br0" timeOffset="153012.232">10985 16465 192 0,'12'-26'71'0,"-3"12"-55"0,0 4 22 0,-3 7 5 16,3 3-10-16,0 0-2 16,3 5-7-16,-3 3-3 15,3 6-11-15,3 4 2 0,-4 11 4 0,1 11-6 16,3 10-3 0,0 6-2-16,3-1-1 0,-3-2 0 15,0-3 2-15,0 3-1 16,0 6 0-16,-1-6-3 15,-2-3-2-15,-3-8 3 16,-6-7 2-16,-6-9-15 16,-3-8-8-16,-6-7-35 15,-8-6-16-15,-13-7-63 16</inkml:trace>
  <inkml:trace contextRef="#ctx0" brushRef="#br0" timeOffset="153196.151">10735 16939 264 0,'3'-19'99'0,"3"14"-77"0,6-6 22 16,-3 9 7-16,6-4-20 0,9 1-5 15,9 2-14-15,8 3-5 16,7 3-4-16,5 2-3 0,-2 1 1 16,0-1-10-16,-4 0-2 15,1 3-38-15,-6 3-16 16,-1 2-70-1</inkml:trace>
  <inkml:trace contextRef="#ctx0" brushRef="#br0" timeOffset="153378.172">11551 16976 304 0,'-3'2'112'0,"3"6"-87"0,0 0 15 0,0 0 3 0,0 5-17 15,0 3-5-15,0 3-10 16,0 2-5-16,0 0-3 15,3 0-3-15,0-2 1 0,-3-3-28 16,0-3-11-16,0-5-39 16,-3-8-15-16,3-8-32 15</inkml:trace>
  <inkml:trace contextRef="#ctx0" brushRef="#br0" timeOffset="153510.867">11551 16759 320 0,'-3'-8'121'0,"3"10"-95"0,-3 1 3 0,3 2-6 0,3 1-17 0,3 2-6 16,3 0-22-16,0 2-11 15,3 1-104-15,3-3-47 16</inkml:trace>
  <inkml:trace contextRef="#ctx0" brushRef="#br0" timeOffset="153943.018">12024 16838 312 0,'-9'-5'118'0,"9"7"-92"0,3-2 4 0,3 0-3 15,3 0-14 1,6 0-2-16,9 0-6 16,15 0-2-16,11 0-1 15,10 3-2-15,-1 0 3 0,1-1-2 16,2-2-1-16,1-2-4 0,-1-4-2 16,-11-1-41-16,-9-1-17 15,-16-3-66 1,-8-2-34-16,-12 0 82 15</inkml:trace>
  <inkml:trace contextRef="#ctx0" brushRef="#br0" timeOffset="154141.301">12393 16608 220 0,'-47'-29'82'0,"35"24"-64"0,3-1 29 0,6 6 7 0,3 6-19 16,3 9-7-1,3 14-6-15,3 9-2 16,3 4-11-16,2 3 1 0,1 0 3 0,0 5-7 15,0 8-3-15,3-2 0 16,-3-3 0-16,0-6-8 16,0-2-4-16,3-5-44 15,5-6-20-15,4-12-66 16</inkml:trace>
  <inkml:trace contextRef="#ctx0" brushRef="#br0" timeOffset="154667.123">13813 16587 208 0,'-30'-35'77'0,"10"19"-60"0,-16-5 37 0,18 13 12 16,-9 3-16-16,-3 0-3 15,-2 5-19-15,2 2-8 16,3 6-11-16,3 6-4 0,3 9-1 16,4 12-5-16,5 7-1 15,3 3 3-15,3 3 1 16,3-3 4-16,6-6 1 16,6 1 1-16,9-3 0 15,11 0 0-15,13-2 0 0,9-6-2 16,5-6 1-16,-2-7-2 15,2-8 0-15,4-8-1 16,-1-5 0-16,-5-6 0 16,-6-4 2-16,-10-4 6 15,-8-5 2-15,-9-8-1 16,-12-15 2-16,-12-17-6 16,-9-4-1-16,-12 4 0 15,0 6 2-15,-3 5-5 16,1 8-3-16,2 5-1 15,-3 9-1-15,0 4-5 16,1 9 1-16,-1 7-16 16,-3 6-4-16,-3 2-15 15,0 6-3-15,4 2-15 0,2 3-6 16,3 0-10-16,15 2-89 31</inkml:trace>
  <inkml:trace contextRef="#ctx0" brushRef="#br0" timeOffset="155009.391">13783 16240 192 0,'-3'-21'71'0,"3"16"-55"0,3-1 22 0,-3 6 8 0,0 0-9 16,0 6 1-16,0 4-8 15,-3 6-2-15,0 5-15 16,0 6-1-16,0 5 1 0,0 5 2 16,0 8 0-16,1 21-5 15,2 8-4-15,0 0 1 16,2-3 2-16,1 3-2 16,0 6-2-16,-3 2 0 15,3-8 1-15,-3-11-3 16,3-7 0-16,-3-8-1 15,0-11 1-15,-3-8-20 16,-3-8-6-16,-5-11-34 0,-4-4-16 16,-6-9-72-1,-3-5-32-15,-3 0 93 16</inkml:trace>
  <inkml:trace contextRef="#ctx0" brushRef="#br0" timeOffset="155204.87">13456 17232 264 0,'-15'3'101'0,"9"0"-78"0,3 2 20 0,3-5 5 15,3 5-11-15,3-2 1 16,3-1-6-16,6 1-2 16,9-3-17-16,8 0 1 0,13-3 0 15,6 1-5-15,2-1-3 16,-2 3-3-16,-1 0 0 0,4 3-2 16,3-3-1-1,-1 0-24-15,1-3-11 16,-7-5-44-16,1-2-17 15,-1-6-51-15</inkml:trace>
  <inkml:trace contextRef="#ctx0" brushRef="#br0" timeOffset="155641.569">13518 16153 232 0,'-6'-21'88'0,"12"10"-69"0,0-5 13 0,0 11 2 0,3 0-11 16,3-3-4-16,6 2-10 15,6 1-4-15,9 2-3 16,8 3-4-16,7 3-1 16,2 0-1-16,4 2 3 15,0 0-53-15,-4 6-23 16,-2 5-32-16</inkml:trace>
  <inkml:trace contextRef="#ctx0" brushRef="#br0" timeOffset="155987.724">14498 16375 236 0,'-12'-13'90'0,"6"5"-70"0,-3 5 17 16,6 3 4-16,-3 3-11 0,-3 2-2 16,0 8-8-16,-3 3 0 15,0 5-11-15,-3 11-1 0,1 5 2 16,-1 14-4-16,3 4 2 16,0 6-3-16,3-3 0 15,3-2-3-15,6-3 1 0,3-3-2 16,6 0-1-1,3-5 1-15,3-8-1 0,3-5-44 16,5-11-18-16,4-10-86 16</inkml:trace>
  <inkml:trace contextRef="#ctx0" brushRef="#br0" timeOffset="156285.724">14611 16531 312 0,'-21'-24'115'0,"21"22"-89"0,6-6 3 16,0 8-2-16,6 0-9 15,3 2-1-15,6 4-1 0,2-1 0 16,4 3-8 0,0 3 4-16,0 2 1 0,2 5 0 0,1 9 2 15,-6-6-8-15,12 21-2 16,-6 1-1-16,-1-4 2 15,-2-2-5-15,-3-2-1 16,-3-6 2-16,-3-3 1 16,-7-2-4-16,-5 0-1 15,-6-6-35-15,-3-2-12 16,-2-5-42-16,-1-6-15 16,3-2-26-1</inkml:trace>
  <inkml:trace contextRef="#ctx0" brushRef="#br0" timeOffset="156496.576">15123 16481 272 0,'-6'-24'104'0,"3"21"-81"0,3 1 34 15,-3 2 8-15,-3 2-19 16,-6 4-4-16,-9 2-13 16,-9 8-6-16,-5 7-13 15,-1 12-2-15,0 4-1 0,1 4-3 16,-4-1-3-16,6 0 0 15,3-2-1-15,1-3-22 16,5-2-8-16,3-1-45 16,9-2-18-16,9-1-62 15</inkml:trace>
  <inkml:trace contextRef="#ctx0" brushRef="#br0" timeOffset="156768.668">15182 16878 292 0,'6'0'110'0,"-3"0"-86"0,6 0 16 0,-3 2 2 16,0 4-8-16,0-1 1 15,0 6-9-15,0-1-2 16,-3 1-13-16,-3-1-2 0,0 4 1 15,0 1-6-15,-3-1 0 0,3-4-7 16,-6 1 0-16,-3-3-50 16,0-3-21-1,3-5-87 1,3-5-41-16,0-3 100 0</inkml:trace>
  <inkml:trace contextRef="#ctx0" brushRef="#br0" timeOffset="157098.721">15382 16362 168 0,'-3'-37'63'0,"6"24"-49"0,3-1 31 16,0 12 13-16,0-1-11 0,0 0-3 15,0 6-10 1,-1 2-1-16,4 3-19 0,0 3 7 0,3 5 3 15,0 5-4 1,0 3 1-16,3 2-8 0,-3 11-3 16,0 11-1-16,0 10-1 15,0 3-4-15,-1-3-3 16,1-2 2-16,-3-3 2 16,-3 0-2-16,-3 5 0 15,-3 3-1-15,-6-6 1 16,-6-5-7-16,-5-5 1 0,-4-2-52 15,-6-4-23-15,0 4-88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5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7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7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4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2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1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0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6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FDF4-A371-4D64-A60C-D8DCAD14E94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AB62D-26BE-4199-8003-2D1B230E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1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5D53-1C86-4AD2-AE01-AF7A298E4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Lecture 24 Amortized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B8882-C177-46E3-A81D-5DD905DED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4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C405-2D0F-421D-AC61-71AF23F90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0156D-07C1-4981-BD3A-C6FC55776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Compute the total cost of n operations, divide the total cost by n.</a:t>
            </a:r>
          </a:p>
          <a:p>
            <a:endParaRPr lang="en-US" dirty="0"/>
          </a:p>
          <a:p>
            <a:r>
              <a:rPr lang="en-US" dirty="0"/>
              <a:t>What’s used in analyzing </a:t>
            </a:r>
            <a:r>
              <a:rPr lang="en-US" dirty="0" err="1"/>
              <a:t>MergeSort</a:t>
            </a:r>
            <a:r>
              <a:rPr lang="en-US" dirty="0"/>
              <a:t> and DFS.</a:t>
            </a:r>
          </a:p>
          <a:p>
            <a:endParaRPr lang="en-US" dirty="0"/>
          </a:p>
          <a:p>
            <a:r>
              <a:rPr lang="en-US" dirty="0"/>
              <a:t>Aggregate method for Dynamic Array: how many operations are needed for adding n numbers?</a:t>
            </a:r>
          </a:p>
        </p:txBody>
      </p:sp>
    </p:spTree>
    <p:extLst>
      <p:ext uri="{BB962C8B-B14F-4D97-AF65-F5344CB8AC3E}">
        <p14:creationId xmlns:p14="http://schemas.microsoft.com/office/powerpoint/2010/main" val="208319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A6016-C31D-4B2D-B1E4-77A1DE5EF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(charging)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CFC3F-9AD9-4A0E-8FDC-32B351F3A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Small number of expensive operations, many normal operations</a:t>
            </a:r>
          </a:p>
          <a:p>
            <a:r>
              <a:rPr lang="en-US" dirty="0">
                <a:sym typeface="Wingdings" panose="05000000000000000000" pitchFamily="2" charset="2"/>
              </a:rPr>
              <a:t> If every normal operation pays a little bit extra, that can be enough to pay for the expensive operations.</a:t>
            </a:r>
            <a:endParaRPr lang="en-US" dirty="0"/>
          </a:p>
          <a:p>
            <a:endParaRPr lang="en-US" dirty="0"/>
          </a:p>
          <a:p>
            <a:r>
              <a:rPr lang="en-US" dirty="0"/>
              <a:t>Major step: Design a way of “charging” the expensive operations to the normal operations.</a:t>
            </a:r>
          </a:p>
        </p:txBody>
      </p:sp>
    </p:spTree>
    <p:extLst>
      <p:ext uri="{BB962C8B-B14F-4D97-AF65-F5344CB8AC3E}">
        <p14:creationId xmlns:p14="http://schemas.microsoft.com/office/powerpoint/2010/main" val="129417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C7D69-2DD9-4A47-BBAA-0856E8DB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8E971-B2BE-4B21-9054-43483A859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Recall: Law of physics</a:t>
            </a:r>
          </a:p>
        </p:txBody>
      </p:sp>
      <p:pic>
        <p:nvPicPr>
          <p:cNvPr id="1026" name="Picture 2" descr="Image result for pendulum">
            <a:extLst>
              <a:ext uri="{FF2B5EF4-FFF2-40B4-BE49-F238E27FC236}">
                <a16:creationId xmlns:a16="http://schemas.microsoft.com/office/drawing/2014/main" id="{C53FF8C7-52E7-436B-A982-00A1DAB59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810" y="2509787"/>
            <a:ext cx="4545812" cy="380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7FE191B-32F8-4F54-8DBD-389D29ADF696}"/>
                  </a:ext>
                </a:extLst>
              </p14:cNvPr>
              <p14:cNvContentPartPr/>
              <p14:nvPr/>
            </p14:nvContentPartPr>
            <p14:xfrm>
              <a:off x="4302000" y="5334840"/>
              <a:ext cx="2147760" cy="915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7FE191B-32F8-4F54-8DBD-389D29ADF6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92640" y="5325480"/>
                <a:ext cx="2166480" cy="93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25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273A0-8775-4892-A0D5-166D7C11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E25C92-F191-4881-9FD0-98FF76E1C0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Define a “potential function”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When executing an expensive operation, the potential function should drop</a:t>
                </a:r>
              </a:p>
              <a:p>
                <a:r>
                  <a:rPr lang="en-US" dirty="0"/>
                  <a:t>(Potential turns into energy</a:t>
                </a:r>
                <a:r>
                  <a:rPr lang="en-US" dirty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When executing a normal (light) operation, the potential function should increase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(Energy turns into potential)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E25C92-F191-4881-9FD0-98FF76E1C0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86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E9F1-52BC-48D4-A3B2-76601B7A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Argument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47DF7C-5A51-444E-B6F5-ED085B013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Amortized cost of an operation:</a:t>
                </a:r>
              </a:p>
              <a:p>
                <a:r>
                  <a:rPr lang="en-US" dirty="0"/>
                  <a:t>Suppose an operation took (real) time </a:t>
                </a:r>
                <a:r>
                  <a:rPr lang="en-US" dirty="0" err="1"/>
                  <a:t>T</a:t>
                </a:r>
                <a:r>
                  <a:rPr lang="en-US" baseline="-25000" dirty="0" err="1"/>
                  <a:t>i</a:t>
                </a:r>
                <a:r>
                  <a:rPr lang="en-US" dirty="0"/>
                  <a:t>, changed the status from x</a:t>
                </a:r>
                <a:r>
                  <a:rPr lang="en-US" baseline="-25000" dirty="0"/>
                  <a:t>i</a:t>
                </a:r>
                <a:r>
                  <a:rPr lang="en-US" dirty="0"/>
                  <a:t> to x</a:t>
                </a:r>
                <a:r>
                  <a:rPr lang="en-US" baseline="-25000" dirty="0"/>
                  <a:t>i+1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Claim: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47DF7C-5A51-444E-B6F5-ED085B013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4DB6DE0-D573-4DB0-B923-EEF3AF0B2B05}"/>
              </a:ext>
            </a:extLst>
          </p:cNvPr>
          <p:cNvSpPr/>
          <p:nvPr/>
        </p:nvSpPr>
        <p:spPr>
          <a:xfrm>
            <a:off x="628650" y="3774478"/>
            <a:ext cx="1931928" cy="728770"/>
          </a:xfrm>
          <a:prstGeom prst="wedgeRoundRectCallout">
            <a:avLst>
              <a:gd name="adj1" fmla="val 43579"/>
              <a:gd name="adj2" fmla="val -8938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Amortized Cost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0E170C9-7F4A-4A85-BD1E-CEB36D2668E3}"/>
              </a:ext>
            </a:extLst>
          </p:cNvPr>
          <p:cNvSpPr/>
          <p:nvPr/>
        </p:nvSpPr>
        <p:spPr>
          <a:xfrm>
            <a:off x="2725583" y="4413806"/>
            <a:ext cx="1461407" cy="728770"/>
          </a:xfrm>
          <a:prstGeom prst="wedgeRoundRectCallout">
            <a:avLst>
              <a:gd name="adj1" fmla="val -6954"/>
              <a:gd name="adj2" fmla="val -15919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Real Cost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64654F1-6E45-451B-BDB0-94590BC0A7C9}"/>
              </a:ext>
            </a:extLst>
          </p:cNvPr>
          <p:cNvSpPr/>
          <p:nvPr/>
        </p:nvSpPr>
        <p:spPr>
          <a:xfrm>
            <a:off x="4269493" y="4413806"/>
            <a:ext cx="1461407" cy="728770"/>
          </a:xfrm>
          <a:prstGeom prst="wedgeRoundRectCallout">
            <a:avLst>
              <a:gd name="adj1" fmla="val -17304"/>
              <a:gd name="adj2" fmla="val -16108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Potential Before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36CB9947-B272-41D4-8EB5-C4D6FC4CB4F1}"/>
              </a:ext>
            </a:extLst>
          </p:cNvPr>
          <p:cNvSpPr/>
          <p:nvPr/>
        </p:nvSpPr>
        <p:spPr>
          <a:xfrm>
            <a:off x="5926843" y="4427492"/>
            <a:ext cx="1196281" cy="728770"/>
          </a:xfrm>
          <a:prstGeom prst="wedgeRoundRectCallout">
            <a:avLst>
              <a:gd name="adj1" fmla="val -17304"/>
              <a:gd name="adj2" fmla="val -16108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Potential After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E3603CB-DCB0-43FC-8D2F-198369FA2FC1}"/>
                  </a:ext>
                </a:extLst>
              </p14:cNvPr>
              <p14:cNvContentPartPr/>
              <p14:nvPr/>
            </p14:nvContentPartPr>
            <p14:xfrm>
              <a:off x="1666800" y="2309040"/>
              <a:ext cx="5665680" cy="4084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E3603CB-DCB0-43FC-8D2F-198369FA2F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7440" y="2299680"/>
                <a:ext cx="5684400" cy="410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3029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1D3B-20B6-4568-8A18-2CC46BDB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between 3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A636-5C2F-44C5-BFB0-0BCCE6D62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10306"/>
          </a:xfrm>
        </p:spPr>
        <p:txBody>
          <a:bodyPr/>
          <a:lstStyle/>
          <a:p>
            <a:r>
              <a:rPr lang="en-US" dirty="0"/>
              <a:t>Aggregate method</a:t>
            </a:r>
          </a:p>
          <a:p>
            <a:pPr lvl="1"/>
            <a:r>
              <a:rPr lang="en-US" dirty="0"/>
              <a:t>Intuitive</a:t>
            </a:r>
          </a:p>
          <a:p>
            <a:pPr lvl="1"/>
            <a:r>
              <a:rPr lang="en-US" dirty="0"/>
              <a:t>Does not work very well if there are multiple operations</a:t>
            </a:r>
            <a:br>
              <a:rPr lang="en-US" dirty="0"/>
            </a:br>
            <a:r>
              <a:rPr lang="en-US" dirty="0"/>
              <a:t>(e.g. stack: push/pop; heap: insert/pop/decrease key)</a:t>
            </a:r>
          </a:p>
          <a:p>
            <a:r>
              <a:rPr lang="en-US" dirty="0"/>
              <a:t>Charging Method</a:t>
            </a:r>
          </a:p>
          <a:p>
            <a:pPr lvl="1"/>
            <a:r>
              <a:rPr lang="en-US" dirty="0"/>
              <a:t>Flexible (you can choose what operations to charge on and how much to charge)</a:t>
            </a:r>
          </a:p>
          <a:p>
            <a:pPr lvl="1"/>
            <a:r>
              <a:rPr lang="en-US" dirty="0"/>
              <a:t>Needs to come up with charging scheme</a:t>
            </a:r>
          </a:p>
          <a:p>
            <a:r>
              <a:rPr lang="en-US" dirty="0"/>
              <a:t>Potential Method</a:t>
            </a:r>
          </a:p>
          <a:p>
            <a:pPr lvl="1"/>
            <a:r>
              <a:rPr lang="en-US" dirty="0"/>
              <a:t>Very flexible</a:t>
            </a:r>
          </a:p>
          <a:p>
            <a:pPr lvl="1"/>
            <a:r>
              <a:rPr lang="en-US" dirty="0"/>
              <a:t>Potential function is not always easy to come up with.</a:t>
            </a:r>
          </a:p>
        </p:txBody>
      </p:sp>
    </p:spTree>
    <p:extLst>
      <p:ext uri="{BB962C8B-B14F-4D97-AF65-F5344CB8AC3E}">
        <p14:creationId xmlns:p14="http://schemas.microsoft.com/office/powerpoint/2010/main" val="334085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A042-CF2A-48EF-BC61-941DA7A60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A37AC-0731-4311-B4BC-4DED56864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5 Problems 20 points each</a:t>
            </a:r>
          </a:p>
          <a:p>
            <a:r>
              <a:rPr lang="en-US" dirty="0"/>
              <a:t>P1 will be warm-up, run graph algorithms/maybe some simple probability calculation </a:t>
            </a:r>
            <a:br>
              <a:rPr lang="en-US" dirty="0"/>
            </a:br>
            <a:r>
              <a:rPr lang="en-US" dirty="0"/>
              <a:t>(I expect almost everyone can solve this).</a:t>
            </a:r>
          </a:p>
          <a:p>
            <a:r>
              <a:rPr lang="en-US" dirty="0"/>
              <a:t>P2 will be an algorithm design question (DP/Greedy)</a:t>
            </a:r>
          </a:p>
          <a:p>
            <a:r>
              <a:rPr lang="en-US" dirty="0"/>
              <a:t>P3 will be a graph algorithm question (DFS/BFS/Shortest Path/Spanning Tree)</a:t>
            </a:r>
          </a:p>
          <a:p>
            <a:r>
              <a:rPr lang="en-US" dirty="0"/>
              <a:t>P4 will ask you to write a linear program</a:t>
            </a:r>
          </a:p>
          <a:p>
            <a:r>
              <a:rPr lang="en-US" dirty="0"/>
              <a:t>P5 will ask you to do a reduction</a:t>
            </a:r>
          </a:p>
        </p:txBody>
      </p:sp>
    </p:spTree>
    <p:extLst>
      <p:ext uri="{BB962C8B-B14F-4D97-AF65-F5344CB8AC3E}">
        <p14:creationId xmlns:p14="http://schemas.microsoft.com/office/powerpoint/2010/main" val="401893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2AC5C2-C9CB-42F9-B24A-8AF1A1BA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“Amortized”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F8EABD-0FB4-46BC-BD15-37434EB44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verb (used with object), amortized, amortizing.</a:t>
            </a:r>
          </a:p>
          <a:p>
            <a:r>
              <a:rPr lang="en-US" dirty="0"/>
              <a:t>1. Finance.</a:t>
            </a:r>
          </a:p>
          <a:p>
            <a:r>
              <a:rPr lang="en-US" dirty="0"/>
              <a:t>to liquidate or extinguish (a mortgage, debt, or other obligation), especially by periodic payments to the creditor or to a sinking fund.</a:t>
            </a:r>
          </a:p>
          <a:p>
            <a:r>
              <a:rPr lang="en-US" dirty="0"/>
              <a:t>to write off </a:t>
            </a:r>
            <a:r>
              <a:rPr lang="en-US" dirty="0">
                <a:solidFill>
                  <a:srgbClr val="FF0000"/>
                </a:solidFill>
              </a:rPr>
              <a:t>a cost</a:t>
            </a:r>
            <a:r>
              <a:rPr lang="en-US" dirty="0"/>
              <a:t> of (an asset) </a:t>
            </a:r>
            <a:r>
              <a:rPr lang="en-US" dirty="0">
                <a:solidFill>
                  <a:srgbClr val="FF0000"/>
                </a:solidFill>
              </a:rPr>
              <a:t>gradually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94E430-633D-458D-BE63-90A37E19011A}"/>
              </a:ext>
            </a:extLst>
          </p:cNvPr>
          <p:cNvSpPr txBox="1"/>
          <p:nvPr/>
        </p:nvSpPr>
        <p:spPr>
          <a:xfrm>
            <a:off x="5898911" y="6488668"/>
            <a:ext cx="307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Definition from Dictionary.com</a:t>
            </a:r>
          </a:p>
        </p:txBody>
      </p:sp>
    </p:spTree>
    <p:extLst>
      <p:ext uri="{BB962C8B-B14F-4D97-AF65-F5344CB8AC3E}">
        <p14:creationId xmlns:p14="http://schemas.microsoft.com/office/powerpoint/2010/main" val="109991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36AD9-D389-4200-8E2E-831C26D6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Amortized Analysis in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008E4-E59B-4E3D-9B72-42FD5B1E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Scenario: Operation A is repeated many times in an algorithm.</a:t>
            </a:r>
          </a:p>
          <a:p>
            <a:r>
              <a:rPr lang="en-US" dirty="0"/>
              <a:t>In some cases, Operation A is very fast.</a:t>
            </a:r>
          </a:p>
          <a:p>
            <a:r>
              <a:rPr lang="en-US" dirty="0"/>
              <a:t>In some other cases, Operation A can be very slow.</a:t>
            </a:r>
          </a:p>
          <a:p>
            <a:endParaRPr lang="en-US" dirty="0"/>
          </a:p>
          <a:p>
            <a:r>
              <a:rPr lang="en-US" dirty="0"/>
              <a:t>Idea: If the bad cases don’t happen very often, then the </a:t>
            </a:r>
            <a:r>
              <a:rPr lang="en-US" dirty="0">
                <a:solidFill>
                  <a:srgbClr val="FF0000"/>
                </a:solidFill>
              </a:rPr>
              <a:t>average</a:t>
            </a:r>
            <a:r>
              <a:rPr lang="en-US" dirty="0"/>
              <a:t> cost of Operation A can still be small.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355DD2D-02BF-4673-AA90-C86935EFAB15}"/>
                  </a:ext>
                </a:extLst>
              </p14:cNvPr>
              <p14:cNvContentPartPr/>
              <p14:nvPr/>
            </p14:nvContentPartPr>
            <p14:xfrm>
              <a:off x="4054320" y="4973040"/>
              <a:ext cx="4885560" cy="1534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355DD2D-02BF-4673-AA90-C86935EFAB1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44960" y="4963680"/>
                <a:ext cx="4904280" cy="155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030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A454-11D9-4A98-96CF-3FDEC8AA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Amortized Analysis in disguise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1AA72-B7F5-487C-AFCB-D3431433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/>
          <a:lstStyle/>
          <a:p>
            <a:r>
              <a:rPr lang="en-US" dirty="0" err="1"/>
              <a:t>MergeSort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each iteration, steps 4-5 can take different time</a:t>
            </a:r>
          </a:p>
          <a:p>
            <a:r>
              <a:rPr lang="en-US" dirty="0"/>
              <a:t>Worst case: O(n) per iteration </a:t>
            </a:r>
            <a:r>
              <a:rPr lang="en-US" dirty="0">
                <a:sym typeface="Wingdings" panose="05000000000000000000" pitchFamily="2" charset="2"/>
              </a:rPr>
              <a:t> O(n</a:t>
            </a:r>
            <a:r>
              <a:rPr lang="en-US" baseline="30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)?</a:t>
            </a:r>
          </a:p>
          <a:p>
            <a:r>
              <a:rPr lang="en-US" dirty="0">
                <a:sym typeface="Wingdings" panose="05000000000000000000" pitchFamily="2" charset="2"/>
              </a:rPr>
              <a:t>The total amount of time 4-5 can take is O(n).</a:t>
            </a:r>
          </a:p>
          <a:p>
            <a:r>
              <a:rPr lang="en-US" dirty="0"/>
              <a:t>“Amortized Cost” = O(1)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0296A6-3022-4F90-AA9F-1DD7EE5227DA}"/>
              </a:ext>
            </a:extLst>
          </p:cNvPr>
          <p:cNvSpPr txBox="1"/>
          <p:nvPr/>
        </p:nvSpPr>
        <p:spPr>
          <a:xfrm>
            <a:off x="2165685" y="2136026"/>
            <a:ext cx="31261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Merge(b[], c[])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a[] = empty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</a:t>
            </a:r>
            <a:r>
              <a:rPr lang="en-US" dirty="0"/>
              <a:t> = 1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FOR </a:t>
            </a:r>
            <a:r>
              <a:rPr lang="en-US" dirty="0"/>
              <a:t>j = 1</a:t>
            </a:r>
            <a:r>
              <a:rPr lang="en-US" dirty="0">
                <a:solidFill>
                  <a:schemeClr val="accent1"/>
                </a:solidFill>
              </a:rPr>
              <a:t> to </a:t>
            </a:r>
            <a:r>
              <a:rPr lang="en-US" dirty="0"/>
              <a:t>length(c[])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     WHILE </a:t>
            </a:r>
            <a:r>
              <a:rPr lang="en-US" dirty="0"/>
              <a:t>b[</a:t>
            </a:r>
            <a:r>
              <a:rPr lang="en-US" dirty="0" err="1"/>
              <a:t>i</a:t>
            </a:r>
            <a:r>
              <a:rPr lang="en-US" dirty="0"/>
              <a:t>] &lt; c[j]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          </a:t>
            </a:r>
            <a:r>
              <a:rPr lang="en-US" dirty="0" err="1"/>
              <a:t>a.append</a:t>
            </a:r>
            <a:r>
              <a:rPr lang="en-US" dirty="0"/>
              <a:t>(b[</a:t>
            </a:r>
            <a:r>
              <a:rPr lang="en-US" dirty="0" err="1"/>
              <a:t>i</a:t>
            </a:r>
            <a:r>
              <a:rPr lang="en-US" dirty="0"/>
              <a:t>]); </a:t>
            </a:r>
            <a:r>
              <a:rPr lang="en-US" dirty="0" err="1"/>
              <a:t>i</a:t>
            </a:r>
            <a:r>
              <a:rPr lang="en-US" dirty="0"/>
              <a:t> = i+1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     </a:t>
            </a:r>
            <a:r>
              <a:rPr lang="en-US" dirty="0" err="1"/>
              <a:t>a.append</a:t>
            </a:r>
            <a:r>
              <a:rPr lang="en-US" dirty="0"/>
              <a:t>(c[j]); j = j+1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a[]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627E35E-6327-4100-93D4-B7226D544FE3}"/>
                  </a:ext>
                </a:extLst>
              </p14:cNvPr>
              <p14:cNvContentPartPr/>
              <p14:nvPr/>
            </p14:nvContentPartPr>
            <p14:xfrm>
              <a:off x="2088000" y="1964160"/>
              <a:ext cx="6616080" cy="4416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627E35E-6327-4100-93D4-B7226D544F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8640" y="1954800"/>
                <a:ext cx="6634800" cy="443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84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A454-11D9-4A98-96CF-3FDEC8AA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Amortized Analysis in disguise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1AA72-B7F5-487C-AFCB-D3431433A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DFS</a:t>
            </a:r>
          </a:p>
          <a:p>
            <a:r>
              <a:rPr lang="en-US" dirty="0"/>
              <a:t>For each vertex, the number of edges can be different.</a:t>
            </a:r>
          </a:p>
          <a:p>
            <a:r>
              <a:rPr lang="en-US" dirty="0"/>
              <a:t>If a graph has m = 5n edges, and there is one vertex connected to n/2 other vertices.</a:t>
            </a:r>
          </a:p>
          <a:p>
            <a:r>
              <a:rPr lang="en-US" dirty="0"/>
              <a:t>Worst case for a vertex: O(n) </a:t>
            </a:r>
            <a:r>
              <a:rPr lang="en-US" dirty="0">
                <a:sym typeface="Wingdings" panose="05000000000000000000" pitchFamily="2" charset="2"/>
              </a:rPr>
              <a:t> O(n</a:t>
            </a:r>
            <a:r>
              <a:rPr lang="en-US" baseline="30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)?</a:t>
            </a:r>
          </a:p>
          <a:p>
            <a:r>
              <a:rPr lang="en-US" dirty="0">
                <a:sym typeface="Wingdings" panose="05000000000000000000" pitchFamily="2" charset="2"/>
              </a:rPr>
              <a:t>No: the total amount of time is proportional to the number of edges.</a:t>
            </a:r>
          </a:p>
          <a:p>
            <a:r>
              <a:rPr lang="en-US" dirty="0"/>
              <a:t>“Amortized Cost” = O(m/n + 1)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8142268-B482-472C-9123-DDA02681AC94}"/>
                  </a:ext>
                </a:extLst>
              </p14:cNvPr>
              <p14:cNvContentPartPr/>
              <p14:nvPr/>
            </p14:nvContentPartPr>
            <p14:xfrm>
              <a:off x="2890800" y="1324080"/>
              <a:ext cx="4118400" cy="4723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8142268-B482-472C-9123-DDA02681AC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1440" y="1314720"/>
                <a:ext cx="4137120" cy="474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039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48C9-7CB3-4224-A770-032CEE5D9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BA073-F419-4228-9D5A-1FDC7A716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 data-structure to store an array.</a:t>
            </a:r>
          </a:p>
          <a:p>
            <a:r>
              <a:rPr lang="en-US" dirty="0"/>
              <a:t>Items can be added to the end of the array.</a:t>
            </a:r>
          </a:p>
          <a:p>
            <a:r>
              <a:rPr lang="en-US" dirty="0"/>
              <a:t>At any time, the amount of memory should be proportional to the length of the array.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ArrayList</a:t>
            </a:r>
            <a:r>
              <a:rPr lang="en-US" dirty="0"/>
              <a:t> in java, vector in C++</a:t>
            </a:r>
          </a:p>
          <a:p>
            <a:r>
              <a:rPr lang="en-US" dirty="0"/>
              <a:t>Goal: Design a data-structure such that adding an item has O(1) amortized running time.</a:t>
            </a:r>
          </a:p>
        </p:txBody>
      </p:sp>
    </p:spTree>
    <p:extLst>
      <p:ext uri="{BB962C8B-B14F-4D97-AF65-F5344CB8AC3E}">
        <p14:creationId xmlns:p14="http://schemas.microsoft.com/office/powerpoint/2010/main" val="204308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C70CB-1BBD-4CCB-A56D-3FA560CA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naïve approach does not work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0E5F8B-EC9C-416C-A47E-BA9EBA26D8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61197" y="1866877"/>
          <a:ext cx="38677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32">
                  <a:extLst>
                    <a:ext uri="{9D8B030D-6E8A-4147-A177-3AD203B41FA5}">
                      <a16:colId xmlns:a16="http://schemas.microsoft.com/office/drawing/2014/main" val="4116755301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74476230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3152849919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2061603085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2717473667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4218768545"/>
                    </a:ext>
                  </a:extLst>
                </a:gridCol>
                <a:gridCol w="552532">
                  <a:extLst>
                    <a:ext uri="{9D8B030D-6E8A-4147-A177-3AD203B41FA5}">
                      <a16:colId xmlns:a16="http://schemas.microsoft.com/office/drawing/2014/main" val="4098612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87898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6AC1F9AF-7780-4433-9008-DA21E64984DB}"/>
              </a:ext>
            </a:extLst>
          </p:cNvPr>
          <p:cNvGraphicFramePr>
            <a:graphicFrameLocks/>
          </p:cNvGraphicFramePr>
          <p:nvPr/>
        </p:nvGraphicFramePr>
        <p:xfrm>
          <a:off x="2361197" y="2843154"/>
          <a:ext cx="43558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83">
                  <a:extLst>
                    <a:ext uri="{9D8B030D-6E8A-4147-A177-3AD203B41FA5}">
                      <a16:colId xmlns:a16="http://schemas.microsoft.com/office/drawing/2014/main" val="4116755301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74476230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3152849919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2061603085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2717473667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4218768545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4098612204"/>
                    </a:ext>
                  </a:extLst>
                </a:gridCol>
                <a:gridCol w="544483">
                  <a:extLst>
                    <a:ext uri="{9D8B030D-6E8A-4147-A177-3AD203B41FA5}">
                      <a16:colId xmlns:a16="http://schemas.microsoft.com/office/drawing/2014/main" val="2017341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87898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10F0BC7-4FDD-4B2C-8132-E95641BDDFB9}"/>
              </a:ext>
            </a:extLst>
          </p:cNvPr>
          <p:cNvSpPr txBox="1"/>
          <p:nvPr/>
        </p:nvSpPr>
        <p:spPr>
          <a:xfrm>
            <a:off x="1038153" y="1821464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E5A26F-B3FC-4FF9-93E8-3C700E61C542}"/>
              </a:ext>
            </a:extLst>
          </p:cNvPr>
          <p:cNvSpPr txBox="1"/>
          <p:nvPr/>
        </p:nvSpPr>
        <p:spPr>
          <a:xfrm>
            <a:off x="1038153" y="2752329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a.add</a:t>
            </a:r>
            <a:r>
              <a:rPr lang="en-US" sz="2400" dirty="0"/>
              <a:t>(8)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24C74-D887-4CC3-BA77-B7B4A6FC0910}"/>
              </a:ext>
            </a:extLst>
          </p:cNvPr>
          <p:cNvSpPr txBox="1"/>
          <p:nvPr/>
        </p:nvSpPr>
        <p:spPr>
          <a:xfrm>
            <a:off x="2499756" y="3496265"/>
            <a:ext cx="4078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Need to allocate a new piece of memory, </a:t>
            </a:r>
            <a:br>
              <a:rPr lang="en-US" dirty="0"/>
            </a:br>
            <a:r>
              <a:rPr lang="en-US" dirty="0"/>
              <a:t>copy the first 7 elements and add 8.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A44C7BCF-5670-4293-9A72-589730BC7BC5}"/>
              </a:ext>
            </a:extLst>
          </p:cNvPr>
          <p:cNvGraphicFramePr>
            <a:graphicFrameLocks/>
          </p:cNvGraphicFramePr>
          <p:nvPr/>
        </p:nvGraphicFramePr>
        <p:xfrm>
          <a:off x="2361197" y="4457284"/>
          <a:ext cx="48439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222">
                  <a:extLst>
                    <a:ext uri="{9D8B030D-6E8A-4147-A177-3AD203B41FA5}">
                      <a16:colId xmlns:a16="http://schemas.microsoft.com/office/drawing/2014/main" val="4116755301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74476230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3152849919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2061603085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2717473667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4218768545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4098612204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2017341758"/>
                    </a:ext>
                  </a:extLst>
                </a:gridCol>
                <a:gridCol w="538222">
                  <a:extLst>
                    <a:ext uri="{9D8B030D-6E8A-4147-A177-3AD203B41FA5}">
                      <a16:colId xmlns:a16="http://schemas.microsoft.com/office/drawing/2014/main" val="4191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87898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927B15B-5C97-454A-B5ED-A68B67AF46A5}"/>
              </a:ext>
            </a:extLst>
          </p:cNvPr>
          <p:cNvSpPr txBox="1"/>
          <p:nvPr/>
        </p:nvSpPr>
        <p:spPr>
          <a:xfrm>
            <a:off x="1038153" y="4366459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a.add</a:t>
            </a:r>
            <a:r>
              <a:rPr lang="en-US" sz="2400" dirty="0"/>
              <a:t>(9)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CB71B9-3746-482E-B804-3364231D649D}"/>
              </a:ext>
            </a:extLst>
          </p:cNvPr>
          <p:cNvSpPr txBox="1"/>
          <p:nvPr/>
        </p:nvSpPr>
        <p:spPr>
          <a:xfrm>
            <a:off x="2499756" y="5004312"/>
            <a:ext cx="4078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Need to allocate a new piece of memory, </a:t>
            </a:r>
            <a:br>
              <a:rPr lang="en-US" dirty="0"/>
            </a:br>
            <a:r>
              <a:rPr lang="en-US" dirty="0"/>
              <a:t>copy the first 8 elements and add 9.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F9E44F-2987-456E-B9F2-DC970A86EF7D}"/>
              </a:ext>
            </a:extLst>
          </p:cNvPr>
          <p:cNvSpPr txBox="1"/>
          <p:nvPr/>
        </p:nvSpPr>
        <p:spPr>
          <a:xfrm>
            <a:off x="2149977" y="5780534"/>
            <a:ext cx="45670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Running Time for n add operation = O(n</a:t>
            </a:r>
            <a:r>
              <a:rPr lang="en-US" sz="2000" baseline="30000" dirty="0"/>
              <a:t>2</a:t>
            </a:r>
            <a:r>
              <a:rPr lang="en-US" sz="2000" dirty="0"/>
              <a:t>)!</a:t>
            </a:r>
            <a:br>
              <a:rPr lang="en-US" sz="2000" dirty="0"/>
            </a:br>
            <a:r>
              <a:rPr lang="en-US" sz="2000" dirty="0"/>
              <a:t>Amortized cost = O(n</a:t>
            </a:r>
            <a:r>
              <a:rPr lang="en-US" sz="2000" baseline="30000" dirty="0"/>
              <a:t>2</a:t>
            </a:r>
            <a:r>
              <a:rPr lang="en-US" sz="2000" dirty="0"/>
              <a:t>)/n = O(n)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A2BE6AB-0E2D-478B-8EDE-CBD03A99F416}"/>
                  </a:ext>
                </a:extLst>
              </p14:cNvPr>
              <p14:cNvContentPartPr/>
              <p14:nvPr/>
            </p14:nvContentPartPr>
            <p14:xfrm>
              <a:off x="6782760" y="3430800"/>
              <a:ext cx="1897920" cy="2409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A2BE6AB-0E2D-478B-8EDE-CBD03A99F4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73400" y="3421440"/>
                <a:ext cx="1916640" cy="242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1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F45A-09C5-4936-A70B-8D40D121B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Designing the Data-Structure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1A0B1-86DF-4C11-BFDE-DA0BA039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want to allocate new memory every time. </a:t>
            </a:r>
          </a:p>
          <a:p>
            <a:r>
              <a:rPr lang="en-US" dirty="0"/>
              <a:t>Idea: when allocating new memory, allocate a larger space.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FAADBC-7D4C-4D78-8480-59C036F861E5}"/>
              </a:ext>
            </a:extLst>
          </p:cNvPr>
          <p:cNvSpPr txBox="1"/>
          <p:nvPr/>
        </p:nvSpPr>
        <p:spPr>
          <a:xfrm>
            <a:off x="2372167" y="3194806"/>
            <a:ext cx="439966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Init</a:t>
            </a:r>
            <a:r>
              <a:rPr lang="en-US" sz="1600" dirty="0"/>
              <a:t>()</a:t>
            </a:r>
          </a:p>
          <a:p>
            <a:r>
              <a:rPr lang="en-US" sz="1600" dirty="0"/>
              <a:t>      capacity = 1</a:t>
            </a:r>
          </a:p>
          <a:p>
            <a:r>
              <a:rPr lang="en-US" sz="1600" dirty="0"/>
              <a:t>      length = 0</a:t>
            </a:r>
          </a:p>
          <a:p>
            <a:r>
              <a:rPr lang="en-US" sz="1600" dirty="0"/>
              <a:t>      allocate an array a[] of 1 element </a:t>
            </a:r>
          </a:p>
          <a:p>
            <a:r>
              <a:rPr lang="en-US" sz="1600" dirty="0"/>
              <a:t>Add(x)</a:t>
            </a:r>
          </a:p>
          <a:p>
            <a:r>
              <a:rPr lang="en-US" sz="1600" dirty="0"/>
              <a:t>      IF  length &lt; capacity THEN</a:t>
            </a:r>
          </a:p>
          <a:p>
            <a:r>
              <a:rPr lang="en-US" sz="1600" dirty="0"/>
              <a:t>           a[length] = x</a:t>
            </a:r>
          </a:p>
          <a:p>
            <a:r>
              <a:rPr lang="en-US" sz="1600" dirty="0"/>
              <a:t>           length = length+1</a:t>
            </a:r>
          </a:p>
          <a:p>
            <a:r>
              <a:rPr lang="en-US" sz="1600" dirty="0"/>
              <a:t>      ELSE</a:t>
            </a:r>
          </a:p>
          <a:p>
            <a:r>
              <a:rPr lang="en-US" sz="1600" dirty="0"/>
              <a:t>           capacity = capacity * 2</a:t>
            </a:r>
          </a:p>
          <a:p>
            <a:r>
              <a:rPr lang="en-US" sz="1600" dirty="0"/>
              <a:t>           allocate a new array a[] of capacity elements</a:t>
            </a:r>
          </a:p>
          <a:p>
            <a:r>
              <a:rPr lang="en-US" sz="1600" dirty="0"/>
              <a:t>           copy the current array to the new array</a:t>
            </a:r>
          </a:p>
          <a:p>
            <a:r>
              <a:rPr lang="en-US" sz="1600" dirty="0"/>
              <a:t>           a[length] = x</a:t>
            </a:r>
          </a:p>
          <a:p>
            <a:r>
              <a:rPr lang="en-US" sz="1600" dirty="0"/>
              <a:t>           length = length+1</a:t>
            </a:r>
          </a:p>
          <a:p>
            <a:endParaRPr lang="en-US" sz="16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EAA259F-337C-42B2-94DD-43B171E1A074}"/>
                  </a:ext>
                </a:extLst>
              </p14:cNvPr>
              <p14:cNvContentPartPr/>
              <p14:nvPr/>
            </p14:nvContentPartPr>
            <p14:xfrm>
              <a:off x="2750400" y="3698640"/>
              <a:ext cx="2095200" cy="20091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EAA259F-337C-42B2-94DD-43B171E1A0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1040" y="3689280"/>
                <a:ext cx="2113920" cy="202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687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35A3-79C5-4CF1-B405-6D92A562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Analyze?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A452C-6E36-430F-A350-454A3F9FE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3 basic techniques to analyze the amortized cost of operations.</a:t>
            </a:r>
          </a:p>
          <a:p>
            <a:endParaRPr lang="en-US" dirty="0"/>
          </a:p>
          <a:p>
            <a:r>
              <a:rPr lang="en-US" dirty="0"/>
              <a:t>Aggregate Method</a:t>
            </a:r>
          </a:p>
          <a:p>
            <a:r>
              <a:rPr lang="en-US" dirty="0"/>
              <a:t>Accounting (charging) method</a:t>
            </a:r>
          </a:p>
          <a:p>
            <a:r>
              <a:rPr lang="en-US" dirty="0"/>
              <a:t>Potential Argument</a:t>
            </a:r>
          </a:p>
        </p:txBody>
      </p:sp>
    </p:spTree>
    <p:extLst>
      <p:ext uri="{BB962C8B-B14F-4D97-AF65-F5344CB8AC3E}">
        <p14:creationId xmlns:p14="http://schemas.microsoft.com/office/powerpoint/2010/main" val="41463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851</Words>
  <Application>Microsoft Office PowerPoint</Application>
  <PresentationFormat>On-screen Show (4:3)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Lecture 24 Amortized Analysis</vt:lpstr>
      <vt:lpstr>“Amortized”</vt:lpstr>
      <vt:lpstr>Amortized Analysis in Algorithms</vt:lpstr>
      <vt:lpstr>Amortized Analysis in disguise</vt:lpstr>
      <vt:lpstr>Amortized Analysis in disguise</vt:lpstr>
      <vt:lpstr>Dynamic Array problem</vt:lpstr>
      <vt:lpstr>Why naïve approach does not work</vt:lpstr>
      <vt:lpstr>Designing the Data-Structure</vt:lpstr>
      <vt:lpstr>How to Analyze?</vt:lpstr>
      <vt:lpstr>Aggregate Method</vt:lpstr>
      <vt:lpstr>Accounting (charging) method</vt:lpstr>
      <vt:lpstr>Potential Argument</vt:lpstr>
      <vt:lpstr>Potential Argument</vt:lpstr>
      <vt:lpstr>Potential Argument</vt:lpstr>
      <vt:lpstr>Comparison between 3 methods</vt:lpstr>
      <vt:lpstr>Exam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 Amortized Analysis</dc:title>
  <dc:creator>Rong Ge</dc:creator>
  <cp:lastModifiedBy>Rong Ge</cp:lastModifiedBy>
  <cp:revision>7</cp:revision>
  <dcterms:created xsi:type="dcterms:W3CDTF">2020-04-22T00:05:26Z</dcterms:created>
  <dcterms:modified xsi:type="dcterms:W3CDTF">2020-04-22T20:29:07Z</dcterms:modified>
</cp:coreProperties>
</file>